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33"/>
  </p:notesMasterIdLst>
  <p:sldIdLst>
    <p:sldId id="256" r:id="rId2"/>
    <p:sldId id="314" r:id="rId3"/>
    <p:sldId id="258" r:id="rId4"/>
    <p:sldId id="260" r:id="rId5"/>
    <p:sldId id="259" r:id="rId6"/>
    <p:sldId id="277" r:id="rId7"/>
    <p:sldId id="261" r:id="rId8"/>
    <p:sldId id="265" r:id="rId9"/>
    <p:sldId id="262" r:id="rId10"/>
    <p:sldId id="263" r:id="rId11"/>
    <p:sldId id="264" r:id="rId12"/>
    <p:sldId id="271" r:id="rId13"/>
    <p:sldId id="320" r:id="rId14"/>
    <p:sldId id="269" r:id="rId15"/>
    <p:sldId id="315" r:id="rId16"/>
    <p:sldId id="318" r:id="rId17"/>
    <p:sldId id="319" r:id="rId18"/>
    <p:sldId id="321" r:id="rId19"/>
    <p:sldId id="322" r:id="rId20"/>
    <p:sldId id="323" r:id="rId21"/>
    <p:sldId id="324" r:id="rId22"/>
    <p:sldId id="325" r:id="rId23"/>
    <p:sldId id="327" r:id="rId24"/>
    <p:sldId id="326" r:id="rId25"/>
    <p:sldId id="328" r:id="rId26"/>
    <p:sldId id="329" r:id="rId27"/>
    <p:sldId id="330" r:id="rId28"/>
    <p:sldId id="331" r:id="rId29"/>
    <p:sldId id="332" r:id="rId30"/>
    <p:sldId id="333" r:id="rId31"/>
    <p:sldId id="285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066"/>
    <a:srgbClr val="224A43"/>
    <a:srgbClr val="C9E6E1"/>
    <a:srgbClr val="EDC6B8"/>
    <a:srgbClr val="F7C66A"/>
    <a:srgbClr val="FDFBEC"/>
    <a:srgbClr val="00ACC7"/>
    <a:srgbClr val="F8C49E"/>
    <a:srgbClr val="F57D6D"/>
    <a:srgbClr val="EE8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C1404F-C673-43E5-B44A-116481A42815}">
  <a:tblStyle styleId="{88C1404F-C673-43E5-B44A-116481A428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b927dfdfe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b927dfdfe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d1bf8d60a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d1bf8d60a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bb020189f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bb020189f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bb020189f6_0_1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bb020189f6_0_1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bb020189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bb020189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43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1bf8d60a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1bf8d60a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1bf8d60a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1bf8d60a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540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1bf8d60a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1bf8d60a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257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bb020189f6_0_1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1bb020189f6_0_1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870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bb020189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bb020189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550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bb020189f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bb020189f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7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b927dfdfe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b927dfdfe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496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d1bf8d60a4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d1bf8d60a4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225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d1bf8d60a4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d1bf8d60a4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395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bb020189f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bb020189f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683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2fc2de9d9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2fc2de9d9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40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2fc2de9d9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2fc2de9d9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74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bb020189f6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bb020189f6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767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bb020189f6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bb020189f6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91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bb020189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bb020189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245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d1bf8d60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d1bf8d60a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582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bb020189f6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bb020189f6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18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d1bf8d60a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d1bf8d60a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bb020189f6_0_18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1bb020189f6_0_18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4544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d1bf8d60a4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d1bf8d60a4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bb020189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bb020189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d1bf8d60a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d1bf8d60a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d1bf8d60a4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d1bf8d60a4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2fc2de9d9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2fc2de9d9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d1bf8d60a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d1bf8d60a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d1bf8d60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d1bf8d60a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93435" y="3647992"/>
            <a:ext cx="7473750" cy="2149150"/>
          </a:xfrm>
          <a:custGeom>
            <a:avLst/>
            <a:gdLst/>
            <a:ahLst/>
            <a:cxnLst/>
            <a:rect l="l" t="t" r="r" b="b"/>
            <a:pathLst>
              <a:path w="298950" h="85966" extrusionOk="0">
                <a:moveTo>
                  <a:pt x="132" y="55797"/>
                </a:moveTo>
                <a:cubicBezTo>
                  <a:pt x="758" y="45962"/>
                  <a:pt x="8268" y="33265"/>
                  <a:pt x="15153" y="25218"/>
                </a:cubicBezTo>
                <a:cubicBezTo>
                  <a:pt x="22038" y="17171"/>
                  <a:pt x="31874" y="11717"/>
                  <a:pt x="41441" y="7514"/>
                </a:cubicBezTo>
                <a:cubicBezTo>
                  <a:pt x="51008" y="3312"/>
                  <a:pt x="60307" y="92"/>
                  <a:pt x="72557" y="3"/>
                </a:cubicBezTo>
                <a:cubicBezTo>
                  <a:pt x="84807" y="-86"/>
                  <a:pt x="99918" y="2150"/>
                  <a:pt x="114939" y="6978"/>
                </a:cubicBezTo>
                <a:cubicBezTo>
                  <a:pt x="129960" y="11806"/>
                  <a:pt x="151419" y="24592"/>
                  <a:pt x="162685" y="28973"/>
                </a:cubicBezTo>
                <a:cubicBezTo>
                  <a:pt x="173951" y="33354"/>
                  <a:pt x="176097" y="32639"/>
                  <a:pt x="182535" y="33265"/>
                </a:cubicBezTo>
                <a:cubicBezTo>
                  <a:pt x="188973" y="33891"/>
                  <a:pt x="193354" y="33981"/>
                  <a:pt x="201312" y="32729"/>
                </a:cubicBezTo>
                <a:cubicBezTo>
                  <a:pt x="209270" y="31477"/>
                  <a:pt x="220983" y="27364"/>
                  <a:pt x="230282" y="25754"/>
                </a:cubicBezTo>
                <a:cubicBezTo>
                  <a:pt x="239581" y="24145"/>
                  <a:pt x="249327" y="22178"/>
                  <a:pt x="257106" y="23072"/>
                </a:cubicBezTo>
                <a:cubicBezTo>
                  <a:pt x="264885" y="23966"/>
                  <a:pt x="270607" y="27006"/>
                  <a:pt x="276955" y="31119"/>
                </a:cubicBezTo>
                <a:cubicBezTo>
                  <a:pt x="283303" y="35232"/>
                  <a:pt x="291619" y="41223"/>
                  <a:pt x="295196" y="47750"/>
                </a:cubicBezTo>
                <a:cubicBezTo>
                  <a:pt x="298773" y="54277"/>
                  <a:pt x="299667" y="65186"/>
                  <a:pt x="298415" y="70282"/>
                </a:cubicBezTo>
                <a:cubicBezTo>
                  <a:pt x="297163" y="75379"/>
                  <a:pt x="292692" y="76273"/>
                  <a:pt x="287685" y="78329"/>
                </a:cubicBezTo>
                <a:cubicBezTo>
                  <a:pt x="282678" y="80386"/>
                  <a:pt x="283125" y="81369"/>
                  <a:pt x="268372" y="82621"/>
                </a:cubicBezTo>
                <a:cubicBezTo>
                  <a:pt x="253619" y="83873"/>
                  <a:pt x="233233" y="85751"/>
                  <a:pt x="199166" y="85840"/>
                </a:cubicBezTo>
                <a:cubicBezTo>
                  <a:pt x="165100" y="85930"/>
                  <a:pt x="95268" y="83426"/>
                  <a:pt x="63973" y="83158"/>
                </a:cubicBezTo>
                <a:cubicBezTo>
                  <a:pt x="32678" y="82890"/>
                  <a:pt x="22038" y="88791"/>
                  <a:pt x="11398" y="84231"/>
                </a:cubicBezTo>
                <a:cubicBezTo>
                  <a:pt x="758" y="79671"/>
                  <a:pt x="-494" y="65633"/>
                  <a:pt x="132" y="557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 rot="-1155267">
            <a:off x="4811619" y="4284869"/>
            <a:ext cx="2651871" cy="1151499"/>
          </a:xfrm>
          <a:custGeom>
            <a:avLst/>
            <a:gdLst/>
            <a:ahLst/>
            <a:cxnLst/>
            <a:rect l="l" t="t" r="r" b="b"/>
            <a:pathLst>
              <a:path w="104981" h="45585" extrusionOk="0">
                <a:moveTo>
                  <a:pt x="68324" y="1"/>
                </a:moveTo>
                <a:cubicBezTo>
                  <a:pt x="66810" y="1"/>
                  <a:pt x="65264" y="395"/>
                  <a:pt x="63967" y="1144"/>
                </a:cubicBezTo>
                <a:cubicBezTo>
                  <a:pt x="60733" y="3023"/>
                  <a:pt x="58723" y="6475"/>
                  <a:pt x="57062" y="9840"/>
                </a:cubicBezTo>
                <a:cubicBezTo>
                  <a:pt x="51927" y="20176"/>
                  <a:pt x="47557" y="32172"/>
                  <a:pt x="37353" y="37547"/>
                </a:cubicBezTo>
                <a:cubicBezTo>
                  <a:pt x="33486" y="39597"/>
                  <a:pt x="29332" y="40389"/>
                  <a:pt x="25130" y="40389"/>
                </a:cubicBezTo>
                <a:cubicBezTo>
                  <a:pt x="19835" y="40389"/>
                  <a:pt x="14463" y="39131"/>
                  <a:pt x="9493" y="37547"/>
                </a:cubicBezTo>
                <a:cubicBezTo>
                  <a:pt x="7914" y="37048"/>
                  <a:pt x="4136" y="35191"/>
                  <a:pt x="2007" y="35191"/>
                </a:cubicBezTo>
                <a:cubicBezTo>
                  <a:pt x="687" y="35191"/>
                  <a:pt x="1" y="35904"/>
                  <a:pt x="862" y="38094"/>
                </a:cubicBezTo>
                <a:cubicBezTo>
                  <a:pt x="2173" y="41480"/>
                  <a:pt x="9165" y="42682"/>
                  <a:pt x="12159" y="43119"/>
                </a:cubicBezTo>
                <a:cubicBezTo>
                  <a:pt x="24780" y="45007"/>
                  <a:pt x="37519" y="45585"/>
                  <a:pt x="50283" y="45585"/>
                </a:cubicBezTo>
                <a:cubicBezTo>
                  <a:pt x="60125" y="45585"/>
                  <a:pt x="69981" y="45241"/>
                  <a:pt x="79809" y="44889"/>
                </a:cubicBezTo>
                <a:cubicBezTo>
                  <a:pt x="87981" y="44627"/>
                  <a:pt x="97137" y="43884"/>
                  <a:pt x="102468" y="37722"/>
                </a:cubicBezTo>
                <a:cubicBezTo>
                  <a:pt x="103888" y="36083"/>
                  <a:pt x="104981" y="33855"/>
                  <a:pt x="104478" y="31735"/>
                </a:cubicBezTo>
                <a:cubicBezTo>
                  <a:pt x="103861" y="29063"/>
                  <a:pt x="101156" y="27817"/>
                  <a:pt x="98320" y="27817"/>
                </a:cubicBezTo>
                <a:cubicBezTo>
                  <a:pt x="96842" y="27817"/>
                  <a:pt x="95328" y="28156"/>
                  <a:pt x="94056" y="28807"/>
                </a:cubicBezTo>
                <a:cubicBezTo>
                  <a:pt x="90319" y="30730"/>
                  <a:pt x="87631" y="34248"/>
                  <a:pt x="83917" y="36127"/>
                </a:cubicBezTo>
                <a:cubicBezTo>
                  <a:pt x="83091" y="36548"/>
                  <a:pt x="82162" y="36885"/>
                  <a:pt x="81257" y="36885"/>
                </a:cubicBezTo>
                <a:cubicBezTo>
                  <a:pt x="80845" y="36885"/>
                  <a:pt x="80439" y="36815"/>
                  <a:pt x="80049" y="36651"/>
                </a:cubicBezTo>
                <a:cubicBezTo>
                  <a:pt x="77799" y="35690"/>
                  <a:pt x="77842" y="32172"/>
                  <a:pt x="79547" y="30402"/>
                </a:cubicBezTo>
                <a:cubicBezTo>
                  <a:pt x="81229" y="28610"/>
                  <a:pt x="83808" y="28064"/>
                  <a:pt x="86211" y="27496"/>
                </a:cubicBezTo>
                <a:cubicBezTo>
                  <a:pt x="88615" y="26928"/>
                  <a:pt x="91171" y="26032"/>
                  <a:pt x="92417" y="23891"/>
                </a:cubicBezTo>
                <a:cubicBezTo>
                  <a:pt x="94252" y="20722"/>
                  <a:pt x="91718" y="16330"/>
                  <a:pt x="88178" y="15369"/>
                </a:cubicBezTo>
                <a:cubicBezTo>
                  <a:pt x="87495" y="15184"/>
                  <a:pt x="86804" y="15099"/>
                  <a:pt x="86115" y="15099"/>
                </a:cubicBezTo>
                <a:cubicBezTo>
                  <a:pt x="83208" y="15099"/>
                  <a:pt x="80325" y="16619"/>
                  <a:pt x="78170" y="18668"/>
                </a:cubicBezTo>
                <a:cubicBezTo>
                  <a:pt x="75548" y="21225"/>
                  <a:pt x="73778" y="24524"/>
                  <a:pt x="71811" y="27605"/>
                </a:cubicBezTo>
                <a:cubicBezTo>
                  <a:pt x="70850" y="29091"/>
                  <a:pt x="69714" y="30642"/>
                  <a:pt x="68009" y="31167"/>
                </a:cubicBezTo>
                <a:cubicBezTo>
                  <a:pt x="67656" y="31274"/>
                  <a:pt x="67302" y="31324"/>
                  <a:pt x="66953" y="31324"/>
                </a:cubicBezTo>
                <a:cubicBezTo>
                  <a:pt x="64384" y="31324"/>
                  <a:pt x="62055" y="28610"/>
                  <a:pt x="61979" y="25879"/>
                </a:cubicBezTo>
                <a:cubicBezTo>
                  <a:pt x="61891" y="22798"/>
                  <a:pt x="63901" y="20023"/>
                  <a:pt x="66130" y="17882"/>
                </a:cubicBezTo>
                <a:cubicBezTo>
                  <a:pt x="68381" y="15762"/>
                  <a:pt x="71003" y="13992"/>
                  <a:pt x="72817" y="11501"/>
                </a:cubicBezTo>
                <a:cubicBezTo>
                  <a:pt x="74674" y="9010"/>
                  <a:pt x="75570" y="5492"/>
                  <a:pt x="73996" y="2848"/>
                </a:cubicBezTo>
                <a:cubicBezTo>
                  <a:pt x="72826" y="902"/>
                  <a:pt x="70612" y="1"/>
                  <a:pt x="68324" y="1"/>
                </a:cubicBezTo>
                <a:close/>
              </a:path>
            </a:pathLst>
          </a:custGeom>
          <a:solidFill>
            <a:srgbClr val="F7C6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08713" y="4424047"/>
            <a:ext cx="8519375" cy="1505375"/>
          </a:xfrm>
          <a:custGeom>
            <a:avLst/>
            <a:gdLst/>
            <a:ahLst/>
            <a:cxnLst/>
            <a:rect l="l" t="t" r="r" b="b"/>
            <a:pathLst>
              <a:path w="340775" h="60215" extrusionOk="0">
                <a:moveTo>
                  <a:pt x="4919" y="54567"/>
                </a:moveTo>
                <a:cubicBezTo>
                  <a:pt x="-4022" y="50543"/>
                  <a:pt x="1253" y="40440"/>
                  <a:pt x="4919" y="34717"/>
                </a:cubicBezTo>
                <a:cubicBezTo>
                  <a:pt x="8585" y="28995"/>
                  <a:pt x="15737" y="23719"/>
                  <a:pt x="26914" y="20232"/>
                </a:cubicBezTo>
                <a:cubicBezTo>
                  <a:pt x="38091" y="16745"/>
                  <a:pt x="54901" y="13347"/>
                  <a:pt x="71979" y="13794"/>
                </a:cubicBezTo>
                <a:cubicBezTo>
                  <a:pt x="89057" y="14241"/>
                  <a:pt x="111589" y="19875"/>
                  <a:pt x="129382" y="22915"/>
                </a:cubicBezTo>
                <a:cubicBezTo>
                  <a:pt x="147175" y="25955"/>
                  <a:pt x="165237" y="31409"/>
                  <a:pt x="178738" y="32035"/>
                </a:cubicBezTo>
                <a:cubicBezTo>
                  <a:pt x="192240" y="32661"/>
                  <a:pt x="200556" y="30247"/>
                  <a:pt x="210391" y="26670"/>
                </a:cubicBezTo>
                <a:cubicBezTo>
                  <a:pt x="220227" y="23094"/>
                  <a:pt x="228899" y="14957"/>
                  <a:pt x="237751" y="10576"/>
                </a:cubicBezTo>
                <a:cubicBezTo>
                  <a:pt x="246603" y="6195"/>
                  <a:pt x="252862" y="1545"/>
                  <a:pt x="263502" y="382"/>
                </a:cubicBezTo>
                <a:cubicBezTo>
                  <a:pt x="274142" y="-780"/>
                  <a:pt x="291131" y="829"/>
                  <a:pt x="301592" y="3601"/>
                </a:cubicBezTo>
                <a:cubicBezTo>
                  <a:pt x="312053" y="6373"/>
                  <a:pt x="320652" y="12364"/>
                  <a:pt x="326270" y="17013"/>
                </a:cubicBezTo>
                <a:cubicBezTo>
                  <a:pt x="331888" y="21663"/>
                  <a:pt x="332885" y="26133"/>
                  <a:pt x="335299" y="31498"/>
                </a:cubicBezTo>
                <a:cubicBezTo>
                  <a:pt x="337713" y="36863"/>
                  <a:pt x="340561" y="45000"/>
                  <a:pt x="340755" y="49202"/>
                </a:cubicBezTo>
                <a:cubicBezTo>
                  <a:pt x="340949" y="53405"/>
                  <a:pt x="339682" y="54925"/>
                  <a:pt x="336463" y="56713"/>
                </a:cubicBezTo>
                <a:cubicBezTo>
                  <a:pt x="333244" y="58501"/>
                  <a:pt x="329936" y="59396"/>
                  <a:pt x="321442" y="59932"/>
                </a:cubicBezTo>
                <a:cubicBezTo>
                  <a:pt x="312948" y="60469"/>
                  <a:pt x="329311" y="60111"/>
                  <a:pt x="285498" y="59932"/>
                </a:cubicBezTo>
                <a:cubicBezTo>
                  <a:pt x="241686" y="59753"/>
                  <a:pt x="105330" y="59753"/>
                  <a:pt x="58567" y="58859"/>
                </a:cubicBezTo>
                <a:cubicBezTo>
                  <a:pt x="11804" y="57965"/>
                  <a:pt x="13860" y="58591"/>
                  <a:pt x="4919" y="545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2628752" y="-483525"/>
            <a:ext cx="7347096" cy="1818782"/>
          </a:xfrm>
          <a:custGeom>
            <a:avLst/>
            <a:gdLst/>
            <a:ahLst/>
            <a:cxnLst/>
            <a:rect l="l" t="t" r="r" b="b"/>
            <a:pathLst>
              <a:path w="332335" h="69353" extrusionOk="0">
                <a:moveTo>
                  <a:pt x="353" y="7002"/>
                </a:moveTo>
                <a:cubicBezTo>
                  <a:pt x="-1703" y="10131"/>
                  <a:pt x="5628" y="18178"/>
                  <a:pt x="12155" y="23096"/>
                </a:cubicBezTo>
                <a:cubicBezTo>
                  <a:pt x="18682" y="28014"/>
                  <a:pt x="28339" y="34004"/>
                  <a:pt x="39516" y="36508"/>
                </a:cubicBezTo>
                <a:cubicBezTo>
                  <a:pt x="50693" y="39012"/>
                  <a:pt x="66787" y="39102"/>
                  <a:pt x="79215" y="38118"/>
                </a:cubicBezTo>
                <a:cubicBezTo>
                  <a:pt x="91643" y="37135"/>
                  <a:pt x="103267" y="33021"/>
                  <a:pt x="114086" y="30607"/>
                </a:cubicBezTo>
                <a:cubicBezTo>
                  <a:pt x="124905" y="28193"/>
                  <a:pt x="132774" y="23991"/>
                  <a:pt x="144129" y="23633"/>
                </a:cubicBezTo>
                <a:cubicBezTo>
                  <a:pt x="155485" y="23275"/>
                  <a:pt x="170416" y="25153"/>
                  <a:pt x="182219" y="28461"/>
                </a:cubicBezTo>
                <a:cubicBezTo>
                  <a:pt x="194022" y="31769"/>
                  <a:pt x="203053" y="37314"/>
                  <a:pt x="214945" y="43483"/>
                </a:cubicBezTo>
                <a:cubicBezTo>
                  <a:pt x="226837" y="49653"/>
                  <a:pt x="240874" y="61276"/>
                  <a:pt x="253571" y="65478"/>
                </a:cubicBezTo>
                <a:cubicBezTo>
                  <a:pt x="266268" y="69680"/>
                  <a:pt x="281021" y="69949"/>
                  <a:pt x="291125" y="68697"/>
                </a:cubicBezTo>
                <a:cubicBezTo>
                  <a:pt x="301229" y="67445"/>
                  <a:pt x="307398" y="64763"/>
                  <a:pt x="314193" y="57968"/>
                </a:cubicBezTo>
                <a:cubicBezTo>
                  <a:pt x="320988" y="51173"/>
                  <a:pt x="330198" y="35972"/>
                  <a:pt x="331897" y="27925"/>
                </a:cubicBezTo>
                <a:cubicBezTo>
                  <a:pt x="333596" y="19878"/>
                  <a:pt x="330199" y="13708"/>
                  <a:pt x="324387" y="9684"/>
                </a:cubicBezTo>
                <a:cubicBezTo>
                  <a:pt x="318575" y="5660"/>
                  <a:pt x="312584" y="5392"/>
                  <a:pt x="297026" y="3783"/>
                </a:cubicBezTo>
                <a:cubicBezTo>
                  <a:pt x="281468" y="2174"/>
                  <a:pt x="258131" y="296"/>
                  <a:pt x="231039" y="28"/>
                </a:cubicBezTo>
                <a:cubicBezTo>
                  <a:pt x="203947" y="-240"/>
                  <a:pt x="168897" y="1459"/>
                  <a:pt x="134473" y="2174"/>
                </a:cubicBezTo>
                <a:cubicBezTo>
                  <a:pt x="100049" y="2889"/>
                  <a:pt x="46847" y="3515"/>
                  <a:pt x="24494" y="4320"/>
                </a:cubicBezTo>
                <a:cubicBezTo>
                  <a:pt x="2141" y="5125"/>
                  <a:pt x="2410" y="3873"/>
                  <a:pt x="353" y="70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3" name="Google Shape;13;p2"/>
          <p:cNvSpPr/>
          <p:nvPr/>
        </p:nvSpPr>
        <p:spPr>
          <a:xfrm>
            <a:off x="-385899" y="-695590"/>
            <a:ext cx="3529675" cy="1422975"/>
          </a:xfrm>
          <a:custGeom>
            <a:avLst/>
            <a:gdLst/>
            <a:ahLst/>
            <a:cxnLst/>
            <a:rect l="l" t="t" r="r" b="b"/>
            <a:pathLst>
              <a:path w="141187" h="56919" extrusionOk="0">
                <a:moveTo>
                  <a:pt x="7059" y="13021"/>
                </a:moveTo>
                <a:cubicBezTo>
                  <a:pt x="-2776" y="19638"/>
                  <a:pt x="-630" y="32871"/>
                  <a:pt x="3304" y="39845"/>
                </a:cubicBezTo>
                <a:cubicBezTo>
                  <a:pt x="7238" y="46819"/>
                  <a:pt x="16895" y="52273"/>
                  <a:pt x="30664" y="54866"/>
                </a:cubicBezTo>
                <a:cubicBezTo>
                  <a:pt x="44434" y="57459"/>
                  <a:pt x="70095" y="57549"/>
                  <a:pt x="85921" y="55403"/>
                </a:cubicBezTo>
                <a:cubicBezTo>
                  <a:pt x="101747" y="53257"/>
                  <a:pt x="116411" y="47445"/>
                  <a:pt x="125621" y="41991"/>
                </a:cubicBezTo>
                <a:cubicBezTo>
                  <a:pt x="134831" y="36537"/>
                  <a:pt x="141447" y="28490"/>
                  <a:pt x="141179" y="22678"/>
                </a:cubicBezTo>
                <a:cubicBezTo>
                  <a:pt x="140911" y="16866"/>
                  <a:pt x="137155" y="10876"/>
                  <a:pt x="124011" y="7120"/>
                </a:cubicBezTo>
                <a:cubicBezTo>
                  <a:pt x="110867" y="3365"/>
                  <a:pt x="81808" y="-838"/>
                  <a:pt x="62316" y="145"/>
                </a:cubicBezTo>
                <a:cubicBezTo>
                  <a:pt x="42824" y="1129"/>
                  <a:pt x="16894" y="6404"/>
                  <a:pt x="7059" y="1302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" name="Google Shape;14;p2"/>
          <p:cNvSpPr/>
          <p:nvPr/>
        </p:nvSpPr>
        <p:spPr>
          <a:xfrm rot="-5400000" flipH="1">
            <a:off x="7739623" y="2274080"/>
            <a:ext cx="2456432" cy="729573"/>
          </a:xfrm>
          <a:custGeom>
            <a:avLst/>
            <a:gdLst/>
            <a:ahLst/>
            <a:cxnLst/>
            <a:rect l="l" t="t" r="r" b="b"/>
            <a:pathLst>
              <a:path w="79975" h="23753" extrusionOk="0">
                <a:moveTo>
                  <a:pt x="10158" y="0"/>
                </a:moveTo>
                <a:cubicBezTo>
                  <a:pt x="10086" y="0"/>
                  <a:pt x="10014" y="1"/>
                  <a:pt x="9943" y="3"/>
                </a:cubicBezTo>
                <a:cubicBezTo>
                  <a:pt x="4502" y="112"/>
                  <a:pt x="2098" y="5794"/>
                  <a:pt x="962" y="10295"/>
                </a:cubicBezTo>
                <a:cubicBezTo>
                  <a:pt x="306" y="12939"/>
                  <a:pt x="0" y="15692"/>
                  <a:pt x="110" y="18401"/>
                </a:cubicBezTo>
                <a:cubicBezTo>
                  <a:pt x="132" y="19079"/>
                  <a:pt x="197" y="19800"/>
                  <a:pt x="284" y="20477"/>
                </a:cubicBezTo>
                <a:cubicBezTo>
                  <a:pt x="350" y="21111"/>
                  <a:pt x="459" y="21767"/>
                  <a:pt x="940" y="22247"/>
                </a:cubicBezTo>
                <a:cubicBezTo>
                  <a:pt x="1685" y="23062"/>
                  <a:pt x="50266" y="23753"/>
                  <a:pt x="70191" y="23753"/>
                </a:cubicBezTo>
                <a:cubicBezTo>
                  <a:pt x="75384" y="23753"/>
                  <a:pt x="78630" y="23706"/>
                  <a:pt x="78576" y="23602"/>
                </a:cubicBezTo>
                <a:cubicBezTo>
                  <a:pt x="79865" y="20936"/>
                  <a:pt x="79975" y="17833"/>
                  <a:pt x="79647" y="14883"/>
                </a:cubicBezTo>
                <a:cubicBezTo>
                  <a:pt x="79210" y="10885"/>
                  <a:pt x="78445" y="6580"/>
                  <a:pt x="75692" y="3499"/>
                </a:cubicBezTo>
                <a:cubicBezTo>
                  <a:pt x="74468" y="2101"/>
                  <a:pt x="72786" y="1008"/>
                  <a:pt x="70928" y="659"/>
                </a:cubicBezTo>
                <a:cubicBezTo>
                  <a:pt x="70399" y="555"/>
                  <a:pt x="69864" y="506"/>
                  <a:pt x="69331" y="506"/>
                </a:cubicBezTo>
                <a:cubicBezTo>
                  <a:pt x="67839" y="506"/>
                  <a:pt x="66353" y="889"/>
                  <a:pt x="64985" y="1533"/>
                </a:cubicBezTo>
                <a:cubicBezTo>
                  <a:pt x="61314" y="3237"/>
                  <a:pt x="58801" y="6930"/>
                  <a:pt x="56944" y="10382"/>
                </a:cubicBezTo>
                <a:cubicBezTo>
                  <a:pt x="55480" y="13135"/>
                  <a:pt x="54365" y="16107"/>
                  <a:pt x="53666" y="19144"/>
                </a:cubicBezTo>
                <a:cubicBezTo>
                  <a:pt x="52727" y="16457"/>
                  <a:pt x="51743" y="13769"/>
                  <a:pt x="50760" y="11081"/>
                </a:cubicBezTo>
                <a:cubicBezTo>
                  <a:pt x="49580" y="7869"/>
                  <a:pt x="48050" y="4395"/>
                  <a:pt x="44795" y="2756"/>
                </a:cubicBezTo>
                <a:cubicBezTo>
                  <a:pt x="43256" y="1982"/>
                  <a:pt x="41552" y="1647"/>
                  <a:pt x="39832" y="1647"/>
                </a:cubicBezTo>
                <a:cubicBezTo>
                  <a:pt x="37912" y="1647"/>
                  <a:pt x="35971" y="2065"/>
                  <a:pt x="34219" y="2756"/>
                </a:cubicBezTo>
                <a:cubicBezTo>
                  <a:pt x="30941" y="4067"/>
                  <a:pt x="26746" y="10513"/>
                  <a:pt x="24648" y="17287"/>
                </a:cubicBezTo>
                <a:cubicBezTo>
                  <a:pt x="23184" y="11868"/>
                  <a:pt x="18880" y="3674"/>
                  <a:pt x="16957" y="2407"/>
                </a:cubicBezTo>
                <a:cubicBezTo>
                  <a:pt x="14983" y="1069"/>
                  <a:pt x="12596" y="0"/>
                  <a:pt x="10158" y="0"/>
                </a:cubicBezTo>
                <a:close/>
              </a:path>
            </a:pathLst>
          </a:custGeom>
          <a:solidFill>
            <a:srgbClr val="F7C6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flipH="1">
            <a:off x="-488359" y="2866580"/>
            <a:ext cx="1282053" cy="1422937"/>
            <a:chOff x="1817850" y="2399450"/>
            <a:chExt cx="857675" cy="951925"/>
          </a:xfrm>
        </p:grpSpPr>
        <p:sp>
          <p:nvSpPr>
            <p:cNvPr id="16" name="Google Shape;16;p2"/>
            <p:cNvSpPr/>
            <p:nvPr/>
          </p:nvSpPr>
          <p:spPr>
            <a:xfrm>
              <a:off x="1817850" y="2399450"/>
              <a:ext cx="857675" cy="951925"/>
            </a:xfrm>
            <a:custGeom>
              <a:avLst/>
              <a:gdLst/>
              <a:ahLst/>
              <a:cxnLst/>
              <a:rect l="l" t="t" r="r" b="b"/>
              <a:pathLst>
                <a:path w="34307" h="38077" extrusionOk="0">
                  <a:moveTo>
                    <a:pt x="16477" y="1"/>
                  </a:moveTo>
                  <a:cubicBezTo>
                    <a:pt x="15504" y="1"/>
                    <a:pt x="14593" y="66"/>
                    <a:pt x="13788" y="213"/>
                  </a:cubicBezTo>
                  <a:cubicBezTo>
                    <a:pt x="10860" y="738"/>
                    <a:pt x="8260" y="2224"/>
                    <a:pt x="6272" y="4452"/>
                  </a:cubicBezTo>
                  <a:cubicBezTo>
                    <a:pt x="4261" y="6747"/>
                    <a:pt x="2754" y="9522"/>
                    <a:pt x="1683" y="12362"/>
                  </a:cubicBezTo>
                  <a:cubicBezTo>
                    <a:pt x="569" y="15378"/>
                    <a:pt x="1" y="18655"/>
                    <a:pt x="481" y="21846"/>
                  </a:cubicBezTo>
                  <a:cubicBezTo>
                    <a:pt x="940" y="25058"/>
                    <a:pt x="2448" y="28030"/>
                    <a:pt x="3956" y="30848"/>
                  </a:cubicBezTo>
                  <a:cubicBezTo>
                    <a:pt x="4655" y="32159"/>
                    <a:pt x="5354" y="33536"/>
                    <a:pt x="6337" y="34672"/>
                  </a:cubicBezTo>
                  <a:cubicBezTo>
                    <a:pt x="7321" y="35830"/>
                    <a:pt x="8632" y="36617"/>
                    <a:pt x="10074" y="37119"/>
                  </a:cubicBezTo>
                  <a:cubicBezTo>
                    <a:pt x="11516" y="37600"/>
                    <a:pt x="13067" y="37797"/>
                    <a:pt x="14597" y="37928"/>
                  </a:cubicBezTo>
                  <a:cubicBezTo>
                    <a:pt x="15706" y="38018"/>
                    <a:pt x="16826" y="38077"/>
                    <a:pt x="17942" y="38077"/>
                  </a:cubicBezTo>
                  <a:cubicBezTo>
                    <a:pt x="18453" y="38077"/>
                    <a:pt x="18962" y="38065"/>
                    <a:pt x="19470" y="38037"/>
                  </a:cubicBezTo>
                  <a:cubicBezTo>
                    <a:pt x="22747" y="37906"/>
                    <a:pt x="26025" y="37338"/>
                    <a:pt x="29171" y="36355"/>
                  </a:cubicBezTo>
                  <a:cubicBezTo>
                    <a:pt x="30526" y="35918"/>
                    <a:pt x="32274" y="35524"/>
                    <a:pt x="33105" y="34213"/>
                  </a:cubicBezTo>
                  <a:cubicBezTo>
                    <a:pt x="33869" y="33077"/>
                    <a:pt x="33476" y="27505"/>
                    <a:pt x="32973" y="27505"/>
                  </a:cubicBezTo>
                  <a:lnTo>
                    <a:pt x="25697" y="27614"/>
                  </a:lnTo>
                  <a:cubicBezTo>
                    <a:pt x="24561" y="27636"/>
                    <a:pt x="23425" y="27658"/>
                    <a:pt x="22288" y="27658"/>
                  </a:cubicBezTo>
                  <a:cubicBezTo>
                    <a:pt x="21240" y="27658"/>
                    <a:pt x="20191" y="27571"/>
                    <a:pt x="19251" y="27068"/>
                  </a:cubicBezTo>
                  <a:cubicBezTo>
                    <a:pt x="17678" y="26194"/>
                    <a:pt x="16520" y="24468"/>
                    <a:pt x="15952" y="22742"/>
                  </a:cubicBezTo>
                  <a:cubicBezTo>
                    <a:pt x="15384" y="21015"/>
                    <a:pt x="15318" y="19027"/>
                    <a:pt x="16170" y="17388"/>
                  </a:cubicBezTo>
                  <a:cubicBezTo>
                    <a:pt x="16913" y="15968"/>
                    <a:pt x="18246" y="14788"/>
                    <a:pt x="19819" y="14438"/>
                  </a:cubicBezTo>
                  <a:cubicBezTo>
                    <a:pt x="19898" y="14420"/>
                    <a:pt x="19986" y="14412"/>
                    <a:pt x="20082" y="14412"/>
                  </a:cubicBezTo>
                  <a:cubicBezTo>
                    <a:pt x="21993" y="14412"/>
                    <a:pt x="27216" y="17778"/>
                    <a:pt x="28734" y="18568"/>
                  </a:cubicBezTo>
                  <a:cubicBezTo>
                    <a:pt x="29389" y="18903"/>
                    <a:pt x="30184" y="19297"/>
                    <a:pt x="30948" y="19297"/>
                  </a:cubicBezTo>
                  <a:cubicBezTo>
                    <a:pt x="31230" y="19297"/>
                    <a:pt x="31507" y="19244"/>
                    <a:pt x="31772" y="19114"/>
                  </a:cubicBezTo>
                  <a:cubicBezTo>
                    <a:pt x="32689" y="18655"/>
                    <a:pt x="32973" y="17563"/>
                    <a:pt x="33170" y="16645"/>
                  </a:cubicBezTo>
                  <a:cubicBezTo>
                    <a:pt x="34306" y="12188"/>
                    <a:pt x="33695" y="7337"/>
                    <a:pt x="31509" y="3294"/>
                  </a:cubicBezTo>
                  <a:cubicBezTo>
                    <a:pt x="31114" y="2541"/>
                    <a:pt x="22565" y="1"/>
                    <a:pt x="16477" y="1"/>
                  </a:cubicBezTo>
                  <a:close/>
                </a:path>
              </a:pathLst>
            </a:custGeom>
            <a:solidFill>
              <a:srgbClr val="F7C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40775" y="2673575"/>
              <a:ext cx="203925" cy="99725"/>
            </a:xfrm>
            <a:custGeom>
              <a:avLst/>
              <a:gdLst/>
              <a:ahLst/>
              <a:cxnLst/>
              <a:rect l="l" t="t" r="r" b="b"/>
              <a:pathLst>
                <a:path w="8157" h="3989" extrusionOk="0">
                  <a:moveTo>
                    <a:pt x="477" y="0"/>
                  </a:moveTo>
                  <a:cubicBezTo>
                    <a:pt x="330" y="0"/>
                    <a:pt x="190" y="60"/>
                    <a:pt x="109" y="196"/>
                  </a:cubicBezTo>
                  <a:cubicBezTo>
                    <a:pt x="0" y="392"/>
                    <a:pt x="22" y="720"/>
                    <a:pt x="240" y="829"/>
                  </a:cubicBezTo>
                  <a:cubicBezTo>
                    <a:pt x="2600" y="1944"/>
                    <a:pt x="4960" y="2993"/>
                    <a:pt x="7407" y="3954"/>
                  </a:cubicBezTo>
                  <a:cubicBezTo>
                    <a:pt x="7467" y="3978"/>
                    <a:pt x="7524" y="3989"/>
                    <a:pt x="7576" y="3989"/>
                  </a:cubicBezTo>
                  <a:cubicBezTo>
                    <a:pt x="8001" y="3989"/>
                    <a:pt x="8156" y="3274"/>
                    <a:pt x="7670" y="3080"/>
                  </a:cubicBezTo>
                  <a:cubicBezTo>
                    <a:pt x="5332" y="2140"/>
                    <a:pt x="2994" y="1157"/>
                    <a:pt x="743" y="65"/>
                  </a:cubicBezTo>
                  <a:cubicBezTo>
                    <a:pt x="660" y="23"/>
                    <a:pt x="567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901575" y="2826900"/>
              <a:ext cx="236900" cy="34700"/>
            </a:xfrm>
            <a:custGeom>
              <a:avLst/>
              <a:gdLst/>
              <a:ahLst/>
              <a:cxnLst/>
              <a:rect l="l" t="t" r="r" b="b"/>
              <a:pathLst>
                <a:path w="9476" h="1388" extrusionOk="0">
                  <a:moveTo>
                    <a:pt x="531" y="0"/>
                  </a:moveTo>
                  <a:cubicBezTo>
                    <a:pt x="34" y="0"/>
                    <a:pt x="0" y="819"/>
                    <a:pt x="563" y="902"/>
                  </a:cubicBezTo>
                  <a:cubicBezTo>
                    <a:pt x="2642" y="1232"/>
                    <a:pt x="4720" y="1387"/>
                    <a:pt x="6818" y="1387"/>
                  </a:cubicBezTo>
                  <a:cubicBezTo>
                    <a:pt x="7498" y="1387"/>
                    <a:pt x="8181" y="1371"/>
                    <a:pt x="8866" y="1339"/>
                  </a:cubicBezTo>
                  <a:cubicBezTo>
                    <a:pt x="9421" y="1318"/>
                    <a:pt x="9476" y="442"/>
                    <a:pt x="8949" y="442"/>
                  </a:cubicBezTo>
                  <a:cubicBezTo>
                    <a:pt x="8936" y="442"/>
                    <a:pt x="8923" y="442"/>
                    <a:pt x="8910" y="443"/>
                  </a:cubicBezTo>
                  <a:cubicBezTo>
                    <a:pt x="8230" y="475"/>
                    <a:pt x="7550" y="492"/>
                    <a:pt x="6871" y="492"/>
                  </a:cubicBezTo>
                  <a:cubicBezTo>
                    <a:pt x="4776" y="492"/>
                    <a:pt x="2685" y="336"/>
                    <a:pt x="607" y="6"/>
                  </a:cubicBezTo>
                  <a:cubicBezTo>
                    <a:pt x="580" y="2"/>
                    <a:pt x="55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929775" y="2921925"/>
              <a:ext cx="234700" cy="99975"/>
            </a:xfrm>
            <a:custGeom>
              <a:avLst/>
              <a:gdLst/>
              <a:ahLst/>
              <a:cxnLst/>
              <a:rect l="l" t="t" r="r" b="b"/>
              <a:pathLst>
                <a:path w="9388" h="3999" extrusionOk="0">
                  <a:moveTo>
                    <a:pt x="8842" y="0"/>
                  </a:moveTo>
                  <a:cubicBezTo>
                    <a:pt x="8791" y="0"/>
                    <a:pt x="8737" y="9"/>
                    <a:pt x="8678" y="29"/>
                  </a:cubicBezTo>
                  <a:cubicBezTo>
                    <a:pt x="5925" y="947"/>
                    <a:pt x="3193" y="1996"/>
                    <a:pt x="484" y="3132"/>
                  </a:cubicBezTo>
                  <a:cubicBezTo>
                    <a:pt x="0" y="3325"/>
                    <a:pt x="287" y="3998"/>
                    <a:pt x="739" y="3998"/>
                  </a:cubicBezTo>
                  <a:cubicBezTo>
                    <a:pt x="797" y="3998"/>
                    <a:pt x="858" y="3987"/>
                    <a:pt x="921" y="3962"/>
                  </a:cubicBezTo>
                  <a:cubicBezTo>
                    <a:pt x="3543" y="2826"/>
                    <a:pt x="6187" y="1821"/>
                    <a:pt x="8896" y="925"/>
                  </a:cubicBezTo>
                  <a:cubicBezTo>
                    <a:pt x="9388" y="728"/>
                    <a:pt x="9295" y="0"/>
                    <a:pt x="8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03050" y="3034375"/>
              <a:ext cx="176875" cy="136525"/>
            </a:xfrm>
            <a:custGeom>
              <a:avLst/>
              <a:gdLst/>
              <a:ahLst/>
              <a:cxnLst/>
              <a:rect l="l" t="t" r="r" b="b"/>
              <a:pathLst>
                <a:path w="7075" h="5461" extrusionOk="0">
                  <a:moveTo>
                    <a:pt x="6408" y="1"/>
                  </a:moveTo>
                  <a:cubicBezTo>
                    <a:pt x="6312" y="1"/>
                    <a:pt x="6211" y="36"/>
                    <a:pt x="6118" y="120"/>
                  </a:cubicBezTo>
                  <a:cubicBezTo>
                    <a:pt x="4261" y="1693"/>
                    <a:pt x="2316" y="3201"/>
                    <a:pt x="328" y="4577"/>
                  </a:cubicBezTo>
                  <a:cubicBezTo>
                    <a:pt x="131" y="4730"/>
                    <a:pt x="0" y="4971"/>
                    <a:pt x="131" y="5211"/>
                  </a:cubicBezTo>
                  <a:cubicBezTo>
                    <a:pt x="210" y="5353"/>
                    <a:pt x="391" y="5460"/>
                    <a:pt x="567" y="5460"/>
                  </a:cubicBezTo>
                  <a:cubicBezTo>
                    <a:pt x="636" y="5460"/>
                    <a:pt x="704" y="5444"/>
                    <a:pt x="765" y="5408"/>
                  </a:cubicBezTo>
                  <a:cubicBezTo>
                    <a:pt x="2841" y="3965"/>
                    <a:pt x="4829" y="2436"/>
                    <a:pt x="6730" y="797"/>
                  </a:cubicBezTo>
                  <a:cubicBezTo>
                    <a:pt x="7074" y="487"/>
                    <a:pt x="6768" y="1"/>
                    <a:pt x="6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58175" y="3108200"/>
              <a:ext cx="110825" cy="149525"/>
            </a:xfrm>
            <a:custGeom>
              <a:avLst/>
              <a:gdLst/>
              <a:ahLst/>
              <a:cxnLst/>
              <a:rect l="l" t="t" r="r" b="b"/>
              <a:pathLst>
                <a:path w="4433" h="5981" extrusionOk="0">
                  <a:moveTo>
                    <a:pt x="3775" y="1"/>
                  </a:moveTo>
                  <a:cubicBezTo>
                    <a:pt x="3649" y="1"/>
                    <a:pt x="3523" y="54"/>
                    <a:pt x="3431" y="182"/>
                  </a:cubicBezTo>
                  <a:cubicBezTo>
                    <a:pt x="2317" y="1865"/>
                    <a:pt x="1224" y="3547"/>
                    <a:pt x="197" y="5273"/>
                  </a:cubicBezTo>
                  <a:cubicBezTo>
                    <a:pt x="0" y="5638"/>
                    <a:pt x="309" y="5981"/>
                    <a:pt x="611" y="5981"/>
                  </a:cubicBezTo>
                  <a:cubicBezTo>
                    <a:pt x="744" y="5981"/>
                    <a:pt x="875" y="5914"/>
                    <a:pt x="962" y="5754"/>
                  </a:cubicBezTo>
                  <a:cubicBezTo>
                    <a:pt x="1989" y="4050"/>
                    <a:pt x="3082" y="2323"/>
                    <a:pt x="4196" y="685"/>
                  </a:cubicBezTo>
                  <a:cubicBezTo>
                    <a:pt x="4432" y="354"/>
                    <a:pt x="4101" y="1"/>
                    <a:pt x="3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52625" y="3154100"/>
              <a:ext cx="26550" cy="118400"/>
            </a:xfrm>
            <a:custGeom>
              <a:avLst/>
              <a:gdLst/>
              <a:ahLst/>
              <a:cxnLst/>
              <a:rect l="l" t="t" r="r" b="b"/>
              <a:pathLst>
                <a:path w="1062" h="4736" extrusionOk="0">
                  <a:moveTo>
                    <a:pt x="585" y="1"/>
                  </a:moveTo>
                  <a:cubicBezTo>
                    <a:pt x="367" y="1"/>
                    <a:pt x="155" y="138"/>
                    <a:pt x="155" y="422"/>
                  </a:cubicBezTo>
                  <a:cubicBezTo>
                    <a:pt x="111" y="1711"/>
                    <a:pt x="67" y="3000"/>
                    <a:pt x="23" y="4290"/>
                  </a:cubicBezTo>
                  <a:cubicBezTo>
                    <a:pt x="1" y="4582"/>
                    <a:pt x="238" y="4735"/>
                    <a:pt x="474" y="4735"/>
                  </a:cubicBezTo>
                  <a:cubicBezTo>
                    <a:pt x="697" y="4735"/>
                    <a:pt x="919" y="4598"/>
                    <a:pt x="919" y="4311"/>
                  </a:cubicBezTo>
                  <a:cubicBezTo>
                    <a:pt x="985" y="3022"/>
                    <a:pt x="1029" y="1733"/>
                    <a:pt x="1050" y="466"/>
                  </a:cubicBezTo>
                  <a:cubicBezTo>
                    <a:pt x="1062" y="160"/>
                    <a:pt x="820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64625" y="3151875"/>
              <a:ext cx="26250" cy="105650"/>
            </a:xfrm>
            <a:custGeom>
              <a:avLst/>
              <a:gdLst/>
              <a:ahLst/>
              <a:cxnLst/>
              <a:rect l="l" t="t" r="r" b="b"/>
              <a:pathLst>
                <a:path w="1050" h="4226" extrusionOk="0">
                  <a:moveTo>
                    <a:pt x="451" y="1"/>
                  </a:moveTo>
                  <a:cubicBezTo>
                    <a:pt x="424" y="1"/>
                    <a:pt x="398" y="3"/>
                    <a:pt x="372" y="8"/>
                  </a:cubicBezTo>
                  <a:cubicBezTo>
                    <a:pt x="110" y="52"/>
                    <a:pt x="23" y="292"/>
                    <a:pt x="23" y="555"/>
                  </a:cubicBezTo>
                  <a:cubicBezTo>
                    <a:pt x="132" y="1603"/>
                    <a:pt x="132" y="2696"/>
                    <a:pt x="23" y="3767"/>
                  </a:cubicBezTo>
                  <a:cubicBezTo>
                    <a:pt x="1" y="4007"/>
                    <a:pt x="198" y="4226"/>
                    <a:pt x="460" y="4226"/>
                  </a:cubicBezTo>
                  <a:cubicBezTo>
                    <a:pt x="700" y="4226"/>
                    <a:pt x="919" y="4051"/>
                    <a:pt x="919" y="3789"/>
                  </a:cubicBezTo>
                  <a:cubicBezTo>
                    <a:pt x="1050" y="2674"/>
                    <a:pt x="1028" y="1538"/>
                    <a:pt x="919" y="358"/>
                  </a:cubicBezTo>
                  <a:cubicBezTo>
                    <a:pt x="899" y="145"/>
                    <a:pt x="657" y="1"/>
                    <a:pt x="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091625" y="2521225"/>
              <a:ext cx="113900" cy="161775"/>
            </a:xfrm>
            <a:custGeom>
              <a:avLst/>
              <a:gdLst/>
              <a:ahLst/>
              <a:cxnLst/>
              <a:rect l="l" t="t" r="r" b="b"/>
              <a:pathLst>
                <a:path w="4556" h="6471" extrusionOk="0">
                  <a:moveTo>
                    <a:pt x="632" y="0"/>
                  </a:moveTo>
                  <a:cubicBezTo>
                    <a:pt x="323" y="0"/>
                    <a:pt x="0" y="317"/>
                    <a:pt x="193" y="674"/>
                  </a:cubicBezTo>
                  <a:cubicBezTo>
                    <a:pt x="1264" y="2553"/>
                    <a:pt x="2357" y="4432"/>
                    <a:pt x="3515" y="6268"/>
                  </a:cubicBezTo>
                  <a:cubicBezTo>
                    <a:pt x="3617" y="6411"/>
                    <a:pt x="3766" y="6471"/>
                    <a:pt x="3913" y="6471"/>
                  </a:cubicBezTo>
                  <a:cubicBezTo>
                    <a:pt x="4238" y="6471"/>
                    <a:pt x="4556" y="6177"/>
                    <a:pt x="4345" y="5831"/>
                  </a:cubicBezTo>
                  <a:cubicBezTo>
                    <a:pt x="3165" y="3995"/>
                    <a:pt x="2073" y="2116"/>
                    <a:pt x="1002" y="237"/>
                  </a:cubicBezTo>
                  <a:cubicBezTo>
                    <a:pt x="918" y="70"/>
                    <a:pt x="777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56000" y="2473300"/>
              <a:ext cx="63650" cy="195900"/>
            </a:xfrm>
            <a:custGeom>
              <a:avLst/>
              <a:gdLst/>
              <a:ahLst/>
              <a:cxnLst/>
              <a:rect l="l" t="t" r="r" b="b"/>
              <a:pathLst>
                <a:path w="2546" h="7836" extrusionOk="0">
                  <a:moveTo>
                    <a:pt x="535" y="0"/>
                  </a:moveTo>
                  <a:cubicBezTo>
                    <a:pt x="272" y="0"/>
                    <a:pt x="1" y="205"/>
                    <a:pt x="64" y="537"/>
                  </a:cubicBezTo>
                  <a:cubicBezTo>
                    <a:pt x="545" y="2853"/>
                    <a:pt x="1070" y="5147"/>
                    <a:pt x="1572" y="7486"/>
                  </a:cubicBezTo>
                  <a:cubicBezTo>
                    <a:pt x="1626" y="7729"/>
                    <a:pt x="1811" y="7835"/>
                    <a:pt x="2000" y="7835"/>
                  </a:cubicBezTo>
                  <a:cubicBezTo>
                    <a:pt x="2268" y="7835"/>
                    <a:pt x="2545" y="7622"/>
                    <a:pt x="2468" y="7289"/>
                  </a:cubicBezTo>
                  <a:cubicBezTo>
                    <a:pt x="1966" y="4973"/>
                    <a:pt x="1463" y="2678"/>
                    <a:pt x="960" y="340"/>
                  </a:cubicBezTo>
                  <a:cubicBezTo>
                    <a:pt x="906" y="104"/>
                    <a:pt x="723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394175" y="2491700"/>
              <a:ext cx="51300" cy="192125"/>
            </a:xfrm>
            <a:custGeom>
              <a:avLst/>
              <a:gdLst/>
              <a:ahLst/>
              <a:cxnLst/>
              <a:rect l="l" t="t" r="r" b="b"/>
              <a:pathLst>
                <a:path w="2052" h="7685" extrusionOk="0">
                  <a:moveTo>
                    <a:pt x="1494" y="1"/>
                  </a:moveTo>
                  <a:cubicBezTo>
                    <a:pt x="1321" y="1"/>
                    <a:pt x="1152" y="91"/>
                    <a:pt x="1093" y="304"/>
                  </a:cubicBezTo>
                  <a:cubicBezTo>
                    <a:pt x="350" y="2532"/>
                    <a:pt x="0" y="4892"/>
                    <a:pt x="22" y="7230"/>
                  </a:cubicBezTo>
                  <a:cubicBezTo>
                    <a:pt x="22" y="7525"/>
                    <a:pt x="275" y="7684"/>
                    <a:pt x="512" y="7684"/>
                  </a:cubicBezTo>
                  <a:cubicBezTo>
                    <a:pt x="732" y="7684"/>
                    <a:pt x="939" y="7547"/>
                    <a:pt x="918" y="7252"/>
                  </a:cubicBezTo>
                  <a:cubicBezTo>
                    <a:pt x="896" y="4958"/>
                    <a:pt x="1224" y="2729"/>
                    <a:pt x="1945" y="544"/>
                  </a:cubicBezTo>
                  <a:cubicBezTo>
                    <a:pt x="2052" y="223"/>
                    <a:pt x="1767" y="1"/>
                    <a:pt x="1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14600" y="2535450"/>
              <a:ext cx="35850" cy="210725"/>
            </a:xfrm>
            <a:custGeom>
              <a:avLst/>
              <a:gdLst/>
              <a:ahLst/>
              <a:cxnLst/>
              <a:rect l="l" t="t" r="r" b="b"/>
              <a:pathLst>
                <a:path w="1434" h="8429" extrusionOk="0">
                  <a:moveTo>
                    <a:pt x="971" y="1"/>
                  </a:moveTo>
                  <a:cubicBezTo>
                    <a:pt x="755" y="1"/>
                    <a:pt x="536" y="138"/>
                    <a:pt x="515" y="433"/>
                  </a:cubicBezTo>
                  <a:cubicBezTo>
                    <a:pt x="253" y="2946"/>
                    <a:pt x="100" y="5458"/>
                    <a:pt x="12" y="7971"/>
                  </a:cubicBezTo>
                  <a:cubicBezTo>
                    <a:pt x="1" y="8269"/>
                    <a:pt x="247" y="8428"/>
                    <a:pt x="484" y="8428"/>
                  </a:cubicBezTo>
                  <a:cubicBezTo>
                    <a:pt x="700" y="8428"/>
                    <a:pt x="908" y="8296"/>
                    <a:pt x="908" y="8015"/>
                  </a:cubicBezTo>
                  <a:cubicBezTo>
                    <a:pt x="974" y="5480"/>
                    <a:pt x="1127" y="2967"/>
                    <a:pt x="1411" y="455"/>
                  </a:cubicBezTo>
                  <a:cubicBezTo>
                    <a:pt x="1433" y="160"/>
                    <a:pt x="1203" y="1"/>
                    <a:pt x="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9711362">
            <a:off x="5587192" y="184790"/>
            <a:ext cx="962440" cy="752822"/>
            <a:chOff x="4358025" y="1312625"/>
            <a:chExt cx="718900" cy="562325"/>
          </a:xfrm>
        </p:grpSpPr>
        <p:sp>
          <p:nvSpPr>
            <p:cNvPr id="29" name="Google Shape;29;p2"/>
            <p:cNvSpPr/>
            <p:nvPr/>
          </p:nvSpPr>
          <p:spPr>
            <a:xfrm>
              <a:off x="4358025" y="1312625"/>
              <a:ext cx="718900" cy="562325"/>
            </a:xfrm>
            <a:custGeom>
              <a:avLst/>
              <a:gdLst/>
              <a:ahLst/>
              <a:cxnLst/>
              <a:rect l="l" t="t" r="r" b="b"/>
              <a:pathLst>
                <a:path w="28756" h="22493" extrusionOk="0">
                  <a:moveTo>
                    <a:pt x="10759" y="0"/>
                  </a:moveTo>
                  <a:cubicBezTo>
                    <a:pt x="8135" y="0"/>
                    <a:pt x="3197" y="4312"/>
                    <a:pt x="2338" y="5841"/>
                  </a:cubicBezTo>
                  <a:cubicBezTo>
                    <a:pt x="0" y="10014"/>
                    <a:pt x="1333" y="15717"/>
                    <a:pt x="4916" y="18973"/>
                  </a:cubicBezTo>
                  <a:cubicBezTo>
                    <a:pt x="7515" y="21363"/>
                    <a:pt x="11067" y="22493"/>
                    <a:pt x="14630" y="22493"/>
                  </a:cubicBezTo>
                  <a:cubicBezTo>
                    <a:pt x="15922" y="22493"/>
                    <a:pt x="17214" y="22345"/>
                    <a:pt x="18464" y="22054"/>
                  </a:cubicBezTo>
                  <a:cubicBezTo>
                    <a:pt x="21217" y="21420"/>
                    <a:pt x="23861" y="20109"/>
                    <a:pt x="25762" y="18033"/>
                  </a:cubicBezTo>
                  <a:cubicBezTo>
                    <a:pt x="26702" y="16985"/>
                    <a:pt x="28756" y="13663"/>
                    <a:pt x="27423" y="12352"/>
                  </a:cubicBezTo>
                  <a:cubicBezTo>
                    <a:pt x="27100" y="12039"/>
                    <a:pt x="26708" y="11916"/>
                    <a:pt x="26277" y="11916"/>
                  </a:cubicBezTo>
                  <a:cubicBezTo>
                    <a:pt x="24721" y="11916"/>
                    <a:pt x="22657" y="13526"/>
                    <a:pt x="21545" y="13663"/>
                  </a:cubicBezTo>
                  <a:cubicBezTo>
                    <a:pt x="21104" y="13722"/>
                    <a:pt x="20656" y="13752"/>
                    <a:pt x="20208" y="13752"/>
                  </a:cubicBezTo>
                  <a:cubicBezTo>
                    <a:pt x="18506" y="13752"/>
                    <a:pt x="16793" y="13322"/>
                    <a:pt x="15339" y="12440"/>
                  </a:cubicBezTo>
                  <a:cubicBezTo>
                    <a:pt x="13416" y="11238"/>
                    <a:pt x="11931" y="9075"/>
                    <a:pt x="11581" y="6824"/>
                  </a:cubicBezTo>
                  <a:cubicBezTo>
                    <a:pt x="11275" y="5076"/>
                    <a:pt x="12717" y="2607"/>
                    <a:pt x="12258" y="1099"/>
                  </a:cubicBezTo>
                  <a:cubicBezTo>
                    <a:pt x="12015" y="319"/>
                    <a:pt x="11473" y="0"/>
                    <a:pt x="10759" y="0"/>
                  </a:cubicBezTo>
                  <a:close/>
                </a:path>
              </a:pathLst>
            </a:custGeom>
            <a:solidFill>
              <a:srgbClr val="ED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25950" y="1319025"/>
              <a:ext cx="286950" cy="240825"/>
            </a:xfrm>
            <a:custGeom>
              <a:avLst/>
              <a:gdLst/>
              <a:ahLst/>
              <a:cxnLst/>
              <a:rect l="l" t="t" r="r" b="b"/>
              <a:pathLst>
                <a:path w="11478" h="9633" extrusionOk="0">
                  <a:moveTo>
                    <a:pt x="5954" y="0"/>
                  </a:moveTo>
                  <a:cubicBezTo>
                    <a:pt x="2986" y="0"/>
                    <a:pt x="1" y="2116"/>
                    <a:pt x="1278" y="6196"/>
                  </a:cubicBezTo>
                  <a:cubicBezTo>
                    <a:pt x="1911" y="8179"/>
                    <a:pt x="3928" y="9633"/>
                    <a:pt x="6013" y="9633"/>
                  </a:cubicBezTo>
                  <a:cubicBezTo>
                    <a:pt x="6088" y="9633"/>
                    <a:pt x="6163" y="9631"/>
                    <a:pt x="6238" y="9627"/>
                  </a:cubicBezTo>
                  <a:cubicBezTo>
                    <a:pt x="8379" y="9474"/>
                    <a:pt x="10324" y="7792"/>
                    <a:pt x="10739" y="5650"/>
                  </a:cubicBezTo>
                  <a:cubicBezTo>
                    <a:pt x="11478" y="1842"/>
                    <a:pt x="8723" y="0"/>
                    <a:pt x="5954" y="0"/>
                  </a:cubicBezTo>
                  <a:close/>
                </a:path>
              </a:pathLst>
            </a:custGeom>
            <a:solidFill>
              <a:srgbClr val="455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79225" y="2320875"/>
            <a:ext cx="554675" cy="501750"/>
          </a:xfrm>
          <a:custGeom>
            <a:avLst/>
            <a:gdLst/>
            <a:ahLst/>
            <a:cxnLst/>
            <a:rect l="l" t="t" r="r" b="b"/>
            <a:pathLst>
              <a:path w="22187" h="20070" extrusionOk="0">
                <a:moveTo>
                  <a:pt x="11421" y="1"/>
                </a:moveTo>
                <a:cubicBezTo>
                  <a:pt x="10690" y="1"/>
                  <a:pt x="9992" y="357"/>
                  <a:pt x="9695" y="1187"/>
                </a:cubicBezTo>
                <a:cubicBezTo>
                  <a:pt x="8996" y="3044"/>
                  <a:pt x="9018" y="5273"/>
                  <a:pt x="9084" y="7371"/>
                </a:cubicBezTo>
                <a:cubicBezTo>
                  <a:pt x="7052" y="7218"/>
                  <a:pt x="5063" y="6912"/>
                  <a:pt x="3053" y="6890"/>
                </a:cubicBezTo>
                <a:cubicBezTo>
                  <a:pt x="3046" y="6890"/>
                  <a:pt x="3040" y="6890"/>
                  <a:pt x="3033" y="6890"/>
                </a:cubicBezTo>
                <a:cubicBezTo>
                  <a:pt x="776" y="6890"/>
                  <a:pt x="0" y="10607"/>
                  <a:pt x="2201" y="11348"/>
                </a:cubicBezTo>
                <a:cubicBezTo>
                  <a:pt x="4408" y="12069"/>
                  <a:pt x="6789" y="12375"/>
                  <a:pt x="9105" y="12615"/>
                </a:cubicBezTo>
                <a:lnTo>
                  <a:pt x="9105" y="14145"/>
                </a:lnTo>
                <a:cubicBezTo>
                  <a:pt x="9105" y="15543"/>
                  <a:pt x="8953" y="17094"/>
                  <a:pt x="9368" y="18449"/>
                </a:cubicBezTo>
                <a:cubicBezTo>
                  <a:pt x="9715" y="19546"/>
                  <a:pt x="10664" y="20070"/>
                  <a:pt x="11639" y="20070"/>
                </a:cubicBezTo>
                <a:cubicBezTo>
                  <a:pt x="12568" y="20070"/>
                  <a:pt x="13521" y="19595"/>
                  <a:pt x="14000" y="18690"/>
                </a:cubicBezTo>
                <a:cubicBezTo>
                  <a:pt x="14634" y="17488"/>
                  <a:pt x="14350" y="15980"/>
                  <a:pt x="14328" y="14691"/>
                </a:cubicBezTo>
                <a:cubicBezTo>
                  <a:pt x="14328" y="14145"/>
                  <a:pt x="14306" y="13576"/>
                  <a:pt x="14306" y="13030"/>
                </a:cubicBezTo>
                <a:lnTo>
                  <a:pt x="14306" y="13030"/>
                </a:lnTo>
                <a:cubicBezTo>
                  <a:pt x="14972" y="13052"/>
                  <a:pt x="15639" y="13063"/>
                  <a:pt x="16305" y="13063"/>
                </a:cubicBezTo>
                <a:cubicBezTo>
                  <a:pt x="16972" y="13063"/>
                  <a:pt x="17638" y="13052"/>
                  <a:pt x="18305" y="13030"/>
                </a:cubicBezTo>
                <a:cubicBezTo>
                  <a:pt x="22187" y="12828"/>
                  <a:pt x="21204" y="7256"/>
                  <a:pt x="18335" y="7256"/>
                </a:cubicBezTo>
                <a:cubicBezTo>
                  <a:pt x="18104" y="7256"/>
                  <a:pt x="17860" y="7292"/>
                  <a:pt x="17605" y="7371"/>
                </a:cubicBezTo>
                <a:cubicBezTo>
                  <a:pt x="16469" y="7414"/>
                  <a:pt x="15333" y="7436"/>
                  <a:pt x="14197" y="7458"/>
                </a:cubicBezTo>
                <a:cubicBezTo>
                  <a:pt x="14175" y="6912"/>
                  <a:pt x="14131" y="6387"/>
                  <a:pt x="14109" y="5841"/>
                </a:cubicBezTo>
                <a:cubicBezTo>
                  <a:pt x="14066" y="4355"/>
                  <a:pt x="14131" y="2782"/>
                  <a:pt x="13563" y="1362"/>
                </a:cubicBezTo>
                <a:cubicBezTo>
                  <a:pt x="13240" y="524"/>
                  <a:pt x="12307" y="1"/>
                  <a:pt x="11421" y="1"/>
                </a:cubicBezTo>
                <a:close/>
              </a:path>
            </a:pathLst>
          </a:custGeom>
          <a:solidFill>
            <a:srgbClr val="455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234375" y="1753075"/>
            <a:ext cx="501715" cy="475814"/>
          </a:xfrm>
          <a:custGeom>
            <a:avLst/>
            <a:gdLst/>
            <a:ahLst/>
            <a:cxnLst/>
            <a:rect l="l" t="t" r="r" b="b"/>
            <a:pathLst>
              <a:path w="22373" h="21218" extrusionOk="0">
                <a:moveTo>
                  <a:pt x="10829" y="0"/>
                </a:moveTo>
                <a:cubicBezTo>
                  <a:pt x="10091" y="0"/>
                  <a:pt x="9335" y="402"/>
                  <a:pt x="8983" y="1094"/>
                </a:cubicBezTo>
                <a:cubicBezTo>
                  <a:pt x="7978" y="3126"/>
                  <a:pt x="8065" y="5639"/>
                  <a:pt x="8197" y="7955"/>
                </a:cubicBezTo>
                <a:cubicBezTo>
                  <a:pt x="6143" y="8436"/>
                  <a:pt x="4154" y="9157"/>
                  <a:pt x="2253" y="10293"/>
                </a:cubicBezTo>
                <a:cubicBezTo>
                  <a:pt x="1" y="11645"/>
                  <a:pt x="1434" y="15060"/>
                  <a:pt x="3782" y="15060"/>
                </a:cubicBezTo>
                <a:cubicBezTo>
                  <a:pt x="3826" y="15060"/>
                  <a:pt x="3870" y="15059"/>
                  <a:pt x="3914" y="15057"/>
                </a:cubicBezTo>
                <a:cubicBezTo>
                  <a:pt x="5443" y="14969"/>
                  <a:pt x="6951" y="14729"/>
                  <a:pt x="8459" y="14510"/>
                </a:cubicBezTo>
                <a:cubicBezTo>
                  <a:pt x="8568" y="16105"/>
                  <a:pt x="8786" y="17700"/>
                  <a:pt x="9180" y="19230"/>
                </a:cubicBezTo>
                <a:cubicBezTo>
                  <a:pt x="9536" y="20449"/>
                  <a:pt x="10810" y="21217"/>
                  <a:pt x="12034" y="21217"/>
                </a:cubicBezTo>
                <a:cubicBezTo>
                  <a:pt x="12236" y="21217"/>
                  <a:pt x="12437" y="21196"/>
                  <a:pt x="12632" y="21153"/>
                </a:cubicBezTo>
                <a:cubicBezTo>
                  <a:pt x="14184" y="20781"/>
                  <a:pt x="14948" y="19558"/>
                  <a:pt x="15036" y="18006"/>
                </a:cubicBezTo>
                <a:cubicBezTo>
                  <a:pt x="15080" y="16630"/>
                  <a:pt x="14970" y="15231"/>
                  <a:pt x="14795" y="13855"/>
                </a:cubicBezTo>
                <a:cubicBezTo>
                  <a:pt x="15844" y="13789"/>
                  <a:pt x="16893" y="13745"/>
                  <a:pt x="17964" y="13636"/>
                </a:cubicBezTo>
                <a:cubicBezTo>
                  <a:pt x="22372" y="13258"/>
                  <a:pt x="22041" y="6588"/>
                  <a:pt x="17997" y="6588"/>
                </a:cubicBezTo>
                <a:cubicBezTo>
                  <a:pt x="17832" y="6588"/>
                  <a:pt x="17661" y="6599"/>
                  <a:pt x="17483" y="6622"/>
                </a:cubicBezTo>
                <a:cubicBezTo>
                  <a:pt x="16281" y="6775"/>
                  <a:pt x="15080" y="6884"/>
                  <a:pt x="13900" y="7015"/>
                </a:cubicBezTo>
                <a:cubicBezTo>
                  <a:pt x="13725" y="4874"/>
                  <a:pt x="13463" y="2623"/>
                  <a:pt x="12348" y="832"/>
                </a:cubicBezTo>
                <a:cubicBezTo>
                  <a:pt x="11998" y="258"/>
                  <a:pt x="11419" y="0"/>
                  <a:pt x="10829" y="0"/>
                </a:cubicBezTo>
                <a:close/>
              </a:path>
            </a:pathLst>
          </a:custGeom>
          <a:solidFill>
            <a:srgbClr val="455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10800000" flipH="1">
            <a:off x="7435702" y="-246691"/>
            <a:ext cx="2351583" cy="1244644"/>
          </a:xfrm>
          <a:custGeom>
            <a:avLst/>
            <a:gdLst/>
            <a:ahLst/>
            <a:cxnLst/>
            <a:rect l="l" t="t" r="r" b="b"/>
            <a:pathLst>
              <a:path w="51897" h="27468" fill="none" extrusionOk="0">
                <a:moveTo>
                  <a:pt x="1" y="27467"/>
                </a:moveTo>
                <a:cubicBezTo>
                  <a:pt x="7801" y="26375"/>
                  <a:pt x="14051" y="18618"/>
                  <a:pt x="13417" y="10773"/>
                </a:cubicBezTo>
                <a:cubicBezTo>
                  <a:pt x="13308" y="9331"/>
                  <a:pt x="12849" y="7692"/>
                  <a:pt x="11516" y="7081"/>
                </a:cubicBezTo>
                <a:cubicBezTo>
                  <a:pt x="9593" y="6206"/>
                  <a:pt x="7386" y="8501"/>
                  <a:pt x="7692" y="10620"/>
                </a:cubicBezTo>
                <a:cubicBezTo>
                  <a:pt x="8020" y="12696"/>
                  <a:pt x="9921" y="14182"/>
                  <a:pt x="11909" y="14925"/>
                </a:cubicBezTo>
                <a:cubicBezTo>
                  <a:pt x="15296" y="16192"/>
                  <a:pt x="19207" y="15799"/>
                  <a:pt x="22288" y="13920"/>
                </a:cubicBezTo>
                <a:cubicBezTo>
                  <a:pt x="25391" y="12063"/>
                  <a:pt x="27511" y="8719"/>
                  <a:pt x="27970" y="5179"/>
                </a:cubicBezTo>
                <a:cubicBezTo>
                  <a:pt x="28254" y="2994"/>
                  <a:pt x="27030" y="1"/>
                  <a:pt x="24867" y="482"/>
                </a:cubicBezTo>
                <a:cubicBezTo>
                  <a:pt x="23709" y="722"/>
                  <a:pt x="23010" y="1946"/>
                  <a:pt x="22922" y="3126"/>
                </a:cubicBezTo>
                <a:cubicBezTo>
                  <a:pt x="22878" y="4305"/>
                  <a:pt x="23315" y="5420"/>
                  <a:pt x="23752" y="6512"/>
                </a:cubicBezTo>
                <a:cubicBezTo>
                  <a:pt x="25435" y="10686"/>
                  <a:pt x="27161" y="14903"/>
                  <a:pt x="29893" y="18465"/>
                </a:cubicBezTo>
                <a:cubicBezTo>
                  <a:pt x="32624" y="22048"/>
                  <a:pt x="36557" y="24955"/>
                  <a:pt x="41015" y="25457"/>
                </a:cubicBezTo>
                <a:cubicBezTo>
                  <a:pt x="45494" y="25982"/>
                  <a:pt x="50411" y="23578"/>
                  <a:pt x="51896" y="19339"/>
                </a:cubicBezTo>
              </a:path>
            </a:pathLst>
          </a:custGeom>
          <a:noFill/>
          <a:ln w="20750" cap="flat" cmpd="sng">
            <a:solidFill>
              <a:srgbClr val="FFFFFF"/>
            </a:solidFill>
            <a:prstDash val="solid"/>
            <a:miter lim="218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081025" y="53638"/>
            <a:ext cx="177550" cy="184200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rgbClr val="455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3260346">
            <a:off x="5818688" y="4457779"/>
            <a:ext cx="177554" cy="184204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rgbClr val="455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-7630620">
            <a:off x="831946" y="5257473"/>
            <a:ext cx="177556" cy="184206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rgbClr val="455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1260750" y="1476550"/>
            <a:ext cx="6622500" cy="1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261800" y="3214450"/>
            <a:ext cx="6620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/>
          <p:nvPr/>
        </p:nvSpPr>
        <p:spPr>
          <a:xfrm>
            <a:off x="-62023" y="4502134"/>
            <a:ext cx="3820475" cy="1053125"/>
          </a:xfrm>
          <a:custGeom>
            <a:avLst/>
            <a:gdLst/>
            <a:ahLst/>
            <a:cxnLst/>
            <a:rect l="l" t="t" r="r" b="b"/>
            <a:pathLst>
              <a:path w="152819" h="42125" extrusionOk="0">
                <a:moveTo>
                  <a:pt x="11065" y="36116"/>
                </a:moveTo>
                <a:cubicBezTo>
                  <a:pt x="2482" y="31864"/>
                  <a:pt x="-1185" y="21006"/>
                  <a:pt x="335" y="15194"/>
                </a:cubicBezTo>
                <a:cubicBezTo>
                  <a:pt x="1855" y="9382"/>
                  <a:pt x="10707" y="3391"/>
                  <a:pt x="20185" y="1245"/>
                </a:cubicBezTo>
                <a:cubicBezTo>
                  <a:pt x="29663" y="-901"/>
                  <a:pt x="47545" y="-96"/>
                  <a:pt x="57202" y="2318"/>
                </a:cubicBezTo>
                <a:cubicBezTo>
                  <a:pt x="66859" y="4732"/>
                  <a:pt x="71151" y="12640"/>
                  <a:pt x="78125" y="15730"/>
                </a:cubicBezTo>
                <a:cubicBezTo>
                  <a:pt x="85099" y="18820"/>
                  <a:pt x="88852" y="20675"/>
                  <a:pt x="99044" y="20859"/>
                </a:cubicBezTo>
                <a:cubicBezTo>
                  <a:pt x="109237" y="21043"/>
                  <a:pt x="130696" y="16433"/>
                  <a:pt x="139280" y="16835"/>
                </a:cubicBezTo>
                <a:cubicBezTo>
                  <a:pt x="147864" y="17237"/>
                  <a:pt x="148624" y="20188"/>
                  <a:pt x="150546" y="23273"/>
                </a:cubicBezTo>
                <a:cubicBezTo>
                  <a:pt x="152468" y="26358"/>
                  <a:pt x="154391" y="32258"/>
                  <a:pt x="150814" y="35343"/>
                </a:cubicBezTo>
                <a:cubicBezTo>
                  <a:pt x="147238" y="38428"/>
                  <a:pt x="145584" y="40887"/>
                  <a:pt x="129087" y="41781"/>
                </a:cubicBezTo>
                <a:cubicBezTo>
                  <a:pt x="112590" y="42675"/>
                  <a:pt x="71504" y="41652"/>
                  <a:pt x="51834" y="40708"/>
                </a:cubicBezTo>
                <a:cubicBezTo>
                  <a:pt x="32164" y="39764"/>
                  <a:pt x="19648" y="40368"/>
                  <a:pt x="11065" y="36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2" name="Google Shape;162;p13"/>
          <p:cNvSpPr/>
          <p:nvPr/>
        </p:nvSpPr>
        <p:spPr>
          <a:xfrm>
            <a:off x="-492577" y="2209610"/>
            <a:ext cx="1825000" cy="3581025"/>
          </a:xfrm>
          <a:custGeom>
            <a:avLst/>
            <a:gdLst/>
            <a:ahLst/>
            <a:cxnLst/>
            <a:rect l="l" t="t" r="r" b="b"/>
            <a:pathLst>
              <a:path w="73000" h="143241" extrusionOk="0">
                <a:moveTo>
                  <a:pt x="46343" y="140046"/>
                </a:moveTo>
                <a:cubicBezTo>
                  <a:pt x="56447" y="137274"/>
                  <a:pt x="66103" y="130479"/>
                  <a:pt x="69948" y="124488"/>
                </a:cubicBezTo>
                <a:cubicBezTo>
                  <a:pt x="73793" y="118497"/>
                  <a:pt x="74419" y="108841"/>
                  <a:pt x="69412" y="104102"/>
                </a:cubicBezTo>
                <a:cubicBezTo>
                  <a:pt x="64405" y="99363"/>
                  <a:pt x="46344" y="100973"/>
                  <a:pt x="39906" y="96055"/>
                </a:cubicBezTo>
                <a:cubicBezTo>
                  <a:pt x="33468" y="91137"/>
                  <a:pt x="30517" y="86309"/>
                  <a:pt x="30785" y="74596"/>
                </a:cubicBezTo>
                <a:cubicBezTo>
                  <a:pt x="31053" y="62883"/>
                  <a:pt x="39816" y="37221"/>
                  <a:pt x="41515" y="25776"/>
                </a:cubicBezTo>
                <a:cubicBezTo>
                  <a:pt x="43214" y="14331"/>
                  <a:pt x="44019" y="10218"/>
                  <a:pt x="40979" y="5926"/>
                </a:cubicBezTo>
                <a:cubicBezTo>
                  <a:pt x="37939" y="1634"/>
                  <a:pt x="29176" y="-243"/>
                  <a:pt x="23275" y="25"/>
                </a:cubicBezTo>
                <a:cubicBezTo>
                  <a:pt x="17374" y="293"/>
                  <a:pt x="9416" y="3155"/>
                  <a:pt x="5571" y="7536"/>
                </a:cubicBezTo>
                <a:cubicBezTo>
                  <a:pt x="1726" y="11917"/>
                  <a:pt x="921" y="17371"/>
                  <a:pt x="206" y="26312"/>
                </a:cubicBezTo>
                <a:cubicBezTo>
                  <a:pt x="-509" y="35253"/>
                  <a:pt x="832" y="46163"/>
                  <a:pt x="1279" y="61184"/>
                </a:cubicBezTo>
                <a:cubicBezTo>
                  <a:pt x="1726" y="76206"/>
                  <a:pt x="1548" y="103119"/>
                  <a:pt x="2889" y="116441"/>
                </a:cubicBezTo>
                <a:cubicBezTo>
                  <a:pt x="4230" y="129764"/>
                  <a:pt x="2084" y="137185"/>
                  <a:pt x="9326" y="141119"/>
                </a:cubicBezTo>
                <a:cubicBezTo>
                  <a:pt x="16568" y="145053"/>
                  <a:pt x="36239" y="142818"/>
                  <a:pt x="46343" y="1400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63" name="Google Shape;163;p13"/>
          <p:cNvSpPr/>
          <p:nvPr/>
        </p:nvSpPr>
        <p:spPr>
          <a:xfrm>
            <a:off x="7462478" y="-681994"/>
            <a:ext cx="3014725" cy="1182650"/>
          </a:xfrm>
          <a:custGeom>
            <a:avLst/>
            <a:gdLst/>
            <a:ahLst/>
            <a:cxnLst/>
            <a:rect l="l" t="t" r="r" b="b"/>
            <a:pathLst>
              <a:path w="120589" h="47306" extrusionOk="0">
                <a:moveTo>
                  <a:pt x="32" y="17282"/>
                </a:moveTo>
                <a:cubicBezTo>
                  <a:pt x="-533" y="23334"/>
                  <a:pt x="6504" y="34668"/>
                  <a:pt x="14880" y="39647"/>
                </a:cubicBezTo>
                <a:cubicBezTo>
                  <a:pt x="23256" y="44626"/>
                  <a:pt x="39022" y="48072"/>
                  <a:pt x="50288" y="47158"/>
                </a:cubicBezTo>
                <a:cubicBezTo>
                  <a:pt x="61554" y="46244"/>
                  <a:pt x="74430" y="34809"/>
                  <a:pt x="82477" y="34163"/>
                </a:cubicBezTo>
                <a:cubicBezTo>
                  <a:pt x="90524" y="33517"/>
                  <a:pt x="93028" y="42031"/>
                  <a:pt x="98572" y="43283"/>
                </a:cubicBezTo>
                <a:cubicBezTo>
                  <a:pt x="104116" y="44535"/>
                  <a:pt x="112134" y="44844"/>
                  <a:pt x="115739" y="41673"/>
                </a:cubicBezTo>
                <a:cubicBezTo>
                  <a:pt x="119344" y="38502"/>
                  <a:pt x="121516" y="30200"/>
                  <a:pt x="120203" y="24257"/>
                </a:cubicBezTo>
                <a:cubicBezTo>
                  <a:pt x="118891" y="18314"/>
                  <a:pt x="117252" y="10040"/>
                  <a:pt x="107864" y="6016"/>
                </a:cubicBezTo>
                <a:cubicBezTo>
                  <a:pt x="98476" y="1992"/>
                  <a:pt x="78805" y="562"/>
                  <a:pt x="63873" y="115"/>
                </a:cubicBezTo>
                <a:cubicBezTo>
                  <a:pt x="48941" y="-332"/>
                  <a:pt x="28912" y="473"/>
                  <a:pt x="18272" y="3334"/>
                </a:cubicBezTo>
                <a:cubicBezTo>
                  <a:pt x="7632" y="6195"/>
                  <a:pt x="597" y="11230"/>
                  <a:pt x="32" y="172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grpSp>
        <p:nvGrpSpPr>
          <p:cNvPr id="164" name="Google Shape;164;p13"/>
          <p:cNvGrpSpPr/>
          <p:nvPr/>
        </p:nvGrpSpPr>
        <p:grpSpPr>
          <a:xfrm rot="914262" flipH="1">
            <a:off x="7899020" y="3739500"/>
            <a:ext cx="1063511" cy="1180381"/>
            <a:chOff x="1817850" y="2399450"/>
            <a:chExt cx="857675" cy="951925"/>
          </a:xfrm>
        </p:grpSpPr>
        <p:sp>
          <p:nvSpPr>
            <p:cNvPr id="165" name="Google Shape;165;p13"/>
            <p:cNvSpPr/>
            <p:nvPr/>
          </p:nvSpPr>
          <p:spPr>
            <a:xfrm>
              <a:off x="1817850" y="2399450"/>
              <a:ext cx="857675" cy="951925"/>
            </a:xfrm>
            <a:custGeom>
              <a:avLst/>
              <a:gdLst/>
              <a:ahLst/>
              <a:cxnLst/>
              <a:rect l="l" t="t" r="r" b="b"/>
              <a:pathLst>
                <a:path w="34307" h="38077" extrusionOk="0">
                  <a:moveTo>
                    <a:pt x="16477" y="1"/>
                  </a:moveTo>
                  <a:cubicBezTo>
                    <a:pt x="15504" y="1"/>
                    <a:pt x="14593" y="66"/>
                    <a:pt x="13788" y="213"/>
                  </a:cubicBezTo>
                  <a:cubicBezTo>
                    <a:pt x="10860" y="738"/>
                    <a:pt x="8260" y="2224"/>
                    <a:pt x="6272" y="4452"/>
                  </a:cubicBezTo>
                  <a:cubicBezTo>
                    <a:pt x="4261" y="6747"/>
                    <a:pt x="2754" y="9522"/>
                    <a:pt x="1683" y="12362"/>
                  </a:cubicBezTo>
                  <a:cubicBezTo>
                    <a:pt x="569" y="15378"/>
                    <a:pt x="1" y="18655"/>
                    <a:pt x="481" y="21846"/>
                  </a:cubicBezTo>
                  <a:cubicBezTo>
                    <a:pt x="940" y="25058"/>
                    <a:pt x="2448" y="28030"/>
                    <a:pt x="3956" y="30848"/>
                  </a:cubicBezTo>
                  <a:cubicBezTo>
                    <a:pt x="4655" y="32159"/>
                    <a:pt x="5354" y="33536"/>
                    <a:pt x="6337" y="34672"/>
                  </a:cubicBezTo>
                  <a:cubicBezTo>
                    <a:pt x="7321" y="35830"/>
                    <a:pt x="8632" y="36617"/>
                    <a:pt x="10074" y="37119"/>
                  </a:cubicBezTo>
                  <a:cubicBezTo>
                    <a:pt x="11516" y="37600"/>
                    <a:pt x="13067" y="37797"/>
                    <a:pt x="14597" y="37928"/>
                  </a:cubicBezTo>
                  <a:cubicBezTo>
                    <a:pt x="15706" y="38018"/>
                    <a:pt x="16826" y="38077"/>
                    <a:pt x="17942" y="38077"/>
                  </a:cubicBezTo>
                  <a:cubicBezTo>
                    <a:pt x="18453" y="38077"/>
                    <a:pt x="18962" y="38065"/>
                    <a:pt x="19470" y="38037"/>
                  </a:cubicBezTo>
                  <a:cubicBezTo>
                    <a:pt x="22747" y="37906"/>
                    <a:pt x="26025" y="37338"/>
                    <a:pt x="29171" y="36355"/>
                  </a:cubicBezTo>
                  <a:cubicBezTo>
                    <a:pt x="30526" y="35918"/>
                    <a:pt x="32274" y="35524"/>
                    <a:pt x="33105" y="34213"/>
                  </a:cubicBezTo>
                  <a:cubicBezTo>
                    <a:pt x="33869" y="33077"/>
                    <a:pt x="33476" y="27505"/>
                    <a:pt x="32973" y="27505"/>
                  </a:cubicBezTo>
                  <a:lnTo>
                    <a:pt x="25697" y="27614"/>
                  </a:lnTo>
                  <a:cubicBezTo>
                    <a:pt x="24561" y="27636"/>
                    <a:pt x="23425" y="27658"/>
                    <a:pt x="22288" y="27658"/>
                  </a:cubicBezTo>
                  <a:cubicBezTo>
                    <a:pt x="21240" y="27658"/>
                    <a:pt x="20191" y="27571"/>
                    <a:pt x="19251" y="27068"/>
                  </a:cubicBezTo>
                  <a:cubicBezTo>
                    <a:pt x="17678" y="26194"/>
                    <a:pt x="16520" y="24468"/>
                    <a:pt x="15952" y="22742"/>
                  </a:cubicBezTo>
                  <a:cubicBezTo>
                    <a:pt x="15384" y="21015"/>
                    <a:pt x="15318" y="19027"/>
                    <a:pt x="16170" y="17388"/>
                  </a:cubicBezTo>
                  <a:cubicBezTo>
                    <a:pt x="16913" y="15968"/>
                    <a:pt x="18246" y="14788"/>
                    <a:pt x="19819" y="14438"/>
                  </a:cubicBezTo>
                  <a:cubicBezTo>
                    <a:pt x="19898" y="14420"/>
                    <a:pt x="19986" y="14412"/>
                    <a:pt x="20082" y="14412"/>
                  </a:cubicBezTo>
                  <a:cubicBezTo>
                    <a:pt x="21993" y="14412"/>
                    <a:pt x="27216" y="17778"/>
                    <a:pt x="28734" y="18568"/>
                  </a:cubicBezTo>
                  <a:cubicBezTo>
                    <a:pt x="29389" y="18903"/>
                    <a:pt x="30184" y="19297"/>
                    <a:pt x="30948" y="19297"/>
                  </a:cubicBezTo>
                  <a:cubicBezTo>
                    <a:pt x="31230" y="19297"/>
                    <a:pt x="31507" y="19244"/>
                    <a:pt x="31772" y="19114"/>
                  </a:cubicBezTo>
                  <a:cubicBezTo>
                    <a:pt x="32689" y="18655"/>
                    <a:pt x="32973" y="17563"/>
                    <a:pt x="33170" y="16645"/>
                  </a:cubicBezTo>
                  <a:cubicBezTo>
                    <a:pt x="34306" y="12188"/>
                    <a:pt x="33695" y="7337"/>
                    <a:pt x="31509" y="3294"/>
                  </a:cubicBezTo>
                  <a:cubicBezTo>
                    <a:pt x="31114" y="2541"/>
                    <a:pt x="22565" y="1"/>
                    <a:pt x="16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940775" y="2673575"/>
              <a:ext cx="203925" cy="99725"/>
            </a:xfrm>
            <a:custGeom>
              <a:avLst/>
              <a:gdLst/>
              <a:ahLst/>
              <a:cxnLst/>
              <a:rect l="l" t="t" r="r" b="b"/>
              <a:pathLst>
                <a:path w="8157" h="3989" extrusionOk="0">
                  <a:moveTo>
                    <a:pt x="477" y="0"/>
                  </a:moveTo>
                  <a:cubicBezTo>
                    <a:pt x="330" y="0"/>
                    <a:pt x="190" y="60"/>
                    <a:pt x="109" y="196"/>
                  </a:cubicBezTo>
                  <a:cubicBezTo>
                    <a:pt x="0" y="392"/>
                    <a:pt x="22" y="720"/>
                    <a:pt x="240" y="829"/>
                  </a:cubicBezTo>
                  <a:cubicBezTo>
                    <a:pt x="2600" y="1944"/>
                    <a:pt x="4960" y="2993"/>
                    <a:pt x="7407" y="3954"/>
                  </a:cubicBezTo>
                  <a:cubicBezTo>
                    <a:pt x="7467" y="3978"/>
                    <a:pt x="7524" y="3989"/>
                    <a:pt x="7576" y="3989"/>
                  </a:cubicBezTo>
                  <a:cubicBezTo>
                    <a:pt x="8001" y="3989"/>
                    <a:pt x="8156" y="3274"/>
                    <a:pt x="7670" y="3080"/>
                  </a:cubicBezTo>
                  <a:cubicBezTo>
                    <a:pt x="5332" y="2140"/>
                    <a:pt x="2994" y="1157"/>
                    <a:pt x="743" y="65"/>
                  </a:cubicBezTo>
                  <a:cubicBezTo>
                    <a:pt x="660" y="23"/>
                    <a:pt x="567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1901575" y="2826900"/>
              <a:ext cx="236900" cy="34700"/>
            </a:xfrm>
            <a:custGeom>
              <a:avLst/>
              <a:gdLst/>
              <a:ahLst/>
              <a:cxnLst/>
              <a:rect l="l" t="t" r="r" b="b"/>
              <a:pathLst>
                <a:path w="9476" h="1388" extrusionOk="0">
                  <a:moveTo>
                    <a:pt x="531" y="0"/>
                  </a:moveTo>
                  <a:cubicBezTo>
                    <a:pt x="34" y="0"/>
                    <a:pt x="0" y="819"/>
                    <a:pt x="563" y="902"/>
                  </a:cubicBezTo>
                  <a:cubicBezTo>
                    <a:pt x="2642" y="1232"/>
                    <a:pt x="4720" y="1387"/>
                    <a:pt x="6818" y="1387"/>
                  </a:cubicBezTo>
                  <a:cubicBezTo>
                    <a:pt x="7498" y="1387"/>
                    <a:pt x="8181" y="1371"/>
                    <a:pt x="8866" y="1339"/>
                  </a:cubicBezTo>
                  <a:cubicBezTo>
                    <a:pt x="9421" y="1318"/>
                    <a:pt x="9476" y="442"/>
                    <a:pt x="8949" y="442"/>
                  </a:cubicBezTo>
                  <a:cubicBezTo>
                    <a:pt x="8936" y="442"/>
                    <a:pt x="8923" y="442"/>
                    <a:pt x="8910" y="443"/>
                  </a:cubicBezTo>
                  <a:cubicBezTo>
                    <a:pt x="8230" y="475"/>
                    <a:pt x="7550" y="492"/>
                    <a:pt x="6871" y="492"/>
                  </a:cubicBezTo>
                  <a:cubicBezTo>
                    <a:pt x="4776" y="492"/>
                    <a:pt x="2685" y="336"/>
                    <a:pt x="607" y="6"/>
                  </a:cubicBezTo>
                  <a:cubicBezTo>
                    <a:pt x="580" y="2"/>
                    <a:pt x="55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1929775" y="2921925"/>
              <a:ext cx="234700" cy="99975"/>
            </a:xfrm>
            <a:custGeom>
              <a:avLst/>
              <a:gdLst/>
              <a:ahLst/>
              <a:cxnLst/>
              <a:rect l="l" t="t" r="r" b="b"/>
              <a:pathLst>
                <a:path w="9388" h="3999" extrusionOk="0">
                  <a:moveTo>
                    <a:pt x="8842" y="0"/>
                  </a:moveTo>
                  <a:cubicBezTo>
                    <a:pt x="8791" y="0"/>
                    <a:pt x="8737" y="9"/>
                    <a:pt x="8678" y="29"/>
                  </a:cubicBezTo>
                  <a:cubicBezTo>
                    <a:pt x="5925" y="947"/>
                    <a:pt x="3193" y="1996"/>
                    <a:pt x="484" y="3132"/>
                  </a:cubicBezTo>
                  <a:cubicBezTo>
                    <a:pt x="0" y="3325"/>
                    <a:pt x="287" y="3998"/>
                    <a:pt x="739" y="3998"/>
                  </a:cubicBezTo>
                  <a:cubicBezTo>
                    <a:pt x="797" y="3998"/>
                    <a:pt x="858" y="3987"/>
                    <a:pt x="921" y="3962"/>
                  </a:cubicBezTo>
                  <a:cubicBezTo>
                    <a:pt x="3543" y="2826"/>
                    <a:pt x="6187" y="1821"/>
                    <a:pt x="8896" y="925"/>
                  </a:cubicBezTo>
                  <a:cubicBezTo>
                    <a:pt x="9388" y="728"/>
                    <a:pt x="9295" y="0"/>
                    <a:pt x="8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2003050" y="3034375"/>
              <a:ext cx="176875" cy="136525"/>
            </a:xfrm>
            <a:custGeom>
              <a:avLst/>
              <a:gdLst/>
              <a:ahLst/>
              <a:cxnLst/>
              <a:rect l="l" t="t" r="r" b="b"/>
              <a:pathLst>
                <a:path w="7075" h="5461" extrusionOk="0">
                  <a:moveTo>
                    <a:pt x="6408" y="1"/>
                  </a:moveTo>
                  <a:cubicBezTo>
                    <a:pt x="6312" y="1"/>
                    <a:pt x="6211" y="36"/>
                    <a:pt x="6118" y="120"/>
                  </a:cubicBezTo>
                  <a:cubicBezTo>
                    <a:pt x="4261" y="1693"/>
                    <a:pt x="2316" y="3201"/>
                    <a:pt x="328" y="4577"/>
                  </a:cubicBezTo>
                  <a:cubicBezTo>
                    <a:pt x="131" y="4730"/>
                    <a:pt x="0" y="4971"/>
                    <a:pt x="131" y="5211"/>
                  </a:cubicBezTo>
                  <a:cubicBezTo>
                    <a:pt x="210" y="5353"/>
                    <a:pt x="391" y="5460"/>
                    <a:pt x="567" y="5460"/>
                  </a:cubicBezTo>
                  <a:cubicBezTo>
                    <a:pt x="636" y="5460"/>
                    <a:pt x="704" y="5444"/>
                    <a:pt x="765" y="5408"/>
                  </a:cubicBezTo>
                  <a:cubicBezTo>
                    <a:pt x="2841" y="3965"/>
                    <a:pt x="4829" y="2436"/>
                    <a:pt x="6730" y="797"/>
                  </a:cubicBezTo>
                  <a:cubicBezTo>
                    <a:pt x="7074" y="487"/>
                    <a:pt x="6768" y="1"/>
                    <a:pt x="6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2158175" y="3108200"/>
              <a:ext cx="110825" cy="149525"/>
            </a:xfrm>
            <a:custGeom>
              <a:avLst/>
              <a:gdLst/>
              <a:ahLst/>
              <a:cxnLst/>
              <a:rect l="l" t="t" r="r" b="b"/>
              <a:pathLst>
                <a:path w="4433" h="5981" extrusionOk="0">
                  <a:moveTo>
                    <a:pt x="3775" y="1"/>
                  </a:moveTo>
                  <a:cubicBezTo>
                    <a:pt x="3649" y="1"/>
                    <a:pt x="3523" y="54"/>
                    <a:pt x="3431" y="182"/>
                  </a:cubicBezTo>
                  <a:cubicBezTo>
                    <a:pt x="2317" y="1865"/>
                    <a:pt x="1224" y="3547"/>
                    <a:pt x="197" y="5273"/>
                  </a:cubicBezTo>
                  <a:cubicBezTo>
                    <a:pt x="0" y="5638"/>
                    <a:pt x="309" y="5981"/>
                    <a:pt x="611" y="5981"/>
                  </a:cubicBezTo>
                  <a:cubicBezTo>
                    <a:pt x="744" y="5981"/>
                    <a:pt x="875" y="5914"/>
                    <a:pt x="962" y="5754"/>
                  </a:cubicBezTo>
                  <a:cubicBezTo>
                    <a:pt x="1989" y="4050"/>
                    <a:pt x="3082" y="2323"/>
                    <a:pt x="4196" y="685"/>
                  </a:cubicBezTo>
                  <a:cubicBezTo>
                    <a:pt x="4432" y="354"/>
                    <a:pt x="4101" y="1"/>
                    <a:pt x="3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352625" y="3154100"/>
              <a:ext cx="26550" cy="118400"/>
            </a:xfrm>
            <a:custGeom>
              <a:avLst/>
              <a:gdLst/>
              <a:ahLst/>
              <a:cxnLst/>
              <a:rect l="l" t="t" r="r" b="b"/>
              <a:pathLst>
                <a:path w="1062" h="4736" extrusionOk="0">
                  <a:moveTo>
                    <a:pt x="585" y="1"/>
                  </a:moveTo>
                  <a:cubicBezTo>
                    <a:pt x="367" y="1"/>
                    <a:pt x="155" y="138"/>
                    <a:pt x="155" y="422"/>
                  </a:cubicBezTo>
                  <a:cubicBezTo>
                    <a:pt x="111" y="1711"/>
                    <a:pt x="67" y="3000"/>
                    <a:pt x="23" y="4290"/>
                  </a:cubicBezTo>
                  <a:cubicBezTo>
                    <a:pt x="1" y="4582"/>
                    <a:pt x="238" y="4735"/>
                    <a:pt x="474" y="4735"/>
                  </a:cubicBezTo>
                  <a:cubicBezTo>
                    <a:pt x="697" y="4735"/>
                    <a:pt x="919" y="4598"/>
                    <a:pt x="919" y="4311"/>
                  </a:cubicBezTo>
                  <a:cubicBezTo>
                    <a:pt x="985" y="3022"/>
                    <a:pt x="1029" y="1733"/>
                    <a:pt x="1050" y="466"/>
                  </a:cubicBezTo>
                  <a:cubicBezTo>
                    <a:pt x="1062" y="160"/>
                    <a:pt x="820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2464625" y="3151875"/>
              <a:ext cx="26250" cy="105650"/>
            </a:xfrm>
            <a:custGeom>
              <a:avLst/>
              <a:gdLst/>
              <a:ahLst/>
              <a:cxnLst/>
              <a:rect l="l" t="t" r="r" b="b"/>
              <a:pathLst>
                <a:path w="1050" h="4226" extrusionOk="0">
                  <a:moveTo>
                    <a:pt x="451" y="1"/>
                  </a:moveTo>
                  <a:cubicBezTo>
                    <a:pt x="424" y="1"/>
                    <a:pt x="398" y="3"/>
                    <a:pt x="372" y="8"/>
                  </a:cubicBezTo>
                  <a:cubicBezTo>
                    <a:pt x="110" y="52"/>
                    <a:pt x="23" y="292"/>
                    <a:pt x="23" y="555"/>
                  </a:cubicBezTo>
                  <a:cubicBezTo>
                    <a:pt x="132" y="1603"/>
                    <a:pt x="132" y="2696"/>
                    <a:pt x="23" y="3767"/>
                  </a:cubicBezTo>
                  <a:cubicBezTo>
                    <a:pt x="1" y="4007"/>
                    <a:pt x="198" y="4226"/>
                    <a:pt x="460" y="4226"/>
                  </a:cubicBezTo>
                  <a:cubicBezTo>
                    <a:pt x="700" y="4226"/>
                    <a:pt x="919" y="4051"/>
                    <a:pt x="919" y="3789"/>
                  </a:cubicBezTo>
                  <a:cubicBezTo>
                    <a:pt x="1050" y="2674"/>
                    <a:pt x="1028" y="1538"/>
                    <a:pt x="919" y="358"/>
                  </a:cubicBezTo>
                  <a:cubicBezTo>
                    <a:pt x="899" y="145"/>
                    <a:pt x="657" y="1"/>
                    <a:pt x="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2091625" y="2521225"/>
              <a:ext cx="113900" cy="161775"/>
            </a:xfrm>
            <a:custGeom>
              <a:avLst/>
              <a:gdLst/>
              <a:ahLst/>
              <a:cxnLst/>
              <a:rect l="l" t="t" r="r" b="b"/>
              <a:pathLst>
                <a:path w="4556" h="6471" extrusionOk="0">
                  <a:moveTo>
                    <a:pt x="632" y="0"/>
                  </a:moveTo>
                  <a:cubicBezTo>
                    <a:pt x="323" y="0"/>
                    <a:pt x="0" y="317"/>
                    <a:pt x="193" y="674"/>
                  </a:cubicBezTo>
                  <a:cubicBezTo>
                    <a:pt x="1264" y="2553"/>
                    <a:pt x="2357" y="4432"/>
                    <a:pt x="3515" y="6268"/>
                  </a:cubicBezTo>
                  <a:cubicBezTo>
                    <a:pt x="3617" y="6411"/>
                    <a:pt x="3766" y="6471"/>
                    <a:pt x="3913" y="6471"/>
                  </a:cubicBezTo>
                  <a:cubicBezTo>
                    <a:pt x="4238" y="6471"/>
                    <a:pt x="4556" y="6177"/>
                    <a:pt x="4345" y="5831"/>
                  </a:cubicBezTo>
                  <a:cubicBezTo>
                    <a:pt x="3165" y="3995"/>
                    <a:pt x="2073" y="2116"/>
                    <a:pt x="1002" y="237"/>
                  </a:cubicBezTo>
                  <a:cubicBezTo>
                    <a:pt x="918" y="70"/>
                    <a:pt x="777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2256000" y="2473300"/>
              <a:ext cx="63650" cy="195900"/>
            </a:xfrm>
            <a:custGeom>
              <a:avLst/>
              <a:gdLst/>
              <a:ahLst/>
              <a:cxnLst/>
              <a:rect l="l" t="t" r="r" b="b"/>
              <a:pathLst>
                <a:path w="2546" h="7836" extrusionOk="0">
                  <a:moveTo>
                    <a:pt x="535" y="0"/>
                  </a:moveTo>
                  <a:cubicBezTo>
                    <a:pt x="272" y="0"/>
                    <a:pt x="1" y="205"/>
                    <a:pt x="64" y="537"/>
                  </a:cubicBezTo>
                  <a:cubicBezTo>
                    <a:pt x="545" y="2853"/>
                    <a:pt x="1070" y="5147"/>
                    <a:pt x="1572" y="7486"/>
                  </a:cubicBezTo>
                  <a:cubicBezTo>
                    <a:pt x="1626" y="7729"/>
                    <a:pt x="1811" y="7835"/>
                    <a:pt x="2000" y="7835"/>
                  </a:cubicBezTo>
                  <a:cubicBezTo>
                    <a:pt x="2268" y="7835"/>
                    <a:pt x="2545" y="7622"/>
                    <a:pt x="2468" y="7289"/>
                  </a:cubicBezTo>
                  <a:cubicBezTo>
                    <a:pt x="1966" y="4973"/>
                    <a:pt x="1463" y="2678"/>
                    <a:pt x="960" y="340"/>
                  </a:cubicBezTo>
                  <a:cubicBezTo>
                    <a:pt x="906" y="104"/>
                    <a:pt x="723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2394175" y="2491700"/>
              <a:ext cx="51300" cy="192125"/>
            </a:xfrm>
            <a:custGeom>
              <a:avLst/>
              <a:gdLst/>
              <a:ahLst/>
              <a:cxnLst/>
              <a:rect l="l" t="t" r="r" b="b"/>
              <a:pathLst>
                <a:path w="2052" h="7685" extrusionOk="0">
                  <a:moveTo>
                    <a:pt x="1494" y="1"/>
                  </a:moveTo>
                  <a:cubicBezTo>
                    <a:pt x="1321" y="1"/>
                    <a:pt x="1152" y="91"/>
                    <a:pt x="1093" y="304"/>
                  </a:cubicBezTo>
                  <a:cubicBezTo>
                    <a:pt x="350" y="2532"/>
                    <a:pt x="0" y="4892"/>
                    <a:pt x="22" y="7230"/>
                  </a:cubicBezTo>
                  <a:cubicBezTo>
                    <a:pt x="22" y="7525"/>
                    <a:pt x="275" y="7684"/>
                    <a:pt x="512" y="7684"/>
                  </a:cubicBezTo>
                  <a:cubicBezTo>
                    <a:pt x="732" y="7684"/>
                    <a:pt x="939" y="7547"/>
                    <a:pt x="918" y="7252"/>
                  </a:cubicBezTo>
                  <a:cubicBezTo>
                    <a:pt x="896" y="4958"/>
                    <a:pt x="1224" y="2729"/>
                    <a:pt x="1945" y="544"/>
                  </a:cubicBezTo>
                  <a:cubicBezTo>
                    <a:pt x="2052" y="223"/>
                    <a:pt x="1767" y="1"/>
                    <a:pt x="1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2514600" y="2535450"/>
              <a:ext cx="35850" cy="210725"/>
            </a:xfrm>
            <a:custGeom>
              <a:avLst/>
              <a:gdLst/>
              <a:ahLst/>
              <a:cxnLst/>
              <a:rect l="l" t="t" r="r" b="b"/>
              <a:pathLst>
                <a:path w="1434" h="8429" extrusionOk="0">
                  <a:moveTo>
                    <a:pt x="971" y="1"/>
                  </a:moveTo>
                  <a:cubicBezTo>
                    <a:pt x="755" y="1"/>
                    <a:pt x="536" y="138"/>
                    <a:pt x="515" y="433"/>
                  </a:cubicBezTo>
                  <a:cubicBezTo>
                    <a:pt x="253" y="2946"/>
                    <a:pt x="100" y="5458"/>
                    <a:pt x="12" y="7971"/>
                  </a:cubicBezTo>
                  <a:cubicBezTo>
                    <a:pt x="1" y="8269"/>
                    <a:pt x="247" y="8428"/>
                    <a:pt x="484" y="8428"/>
                  </a:cubicBezTo>
                  <a:cubicBezTo>
                    <a:pt x="700" y="8428"/>
                    <a:pt x="908" y="8296"/>
                    <a:pt x="908" y="8015"/>
                  </a:cubicBezTo>
                  <a:cubicBezTo>
                    <a:pt x="974" y="5480"/>
                    <a:pt x="1127" y="2967"/>
                    <a:pt x="1411" y="455"/>
                  </a:cubicBezTo>
                  <a:cubicBezTo>
                    <a:pt x="1433" y="160"/>
                    <a:pt x="1203" y="1"/>
                    <a:pt x="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3"/>
          <p:cNvSpPr/>
          <p:nvPr/>
        </p:nvSpPr>
        <p:spPr>
          <a:xfrm rot="985953">
            <a:off x="-625948" y="-441787"/>
            <a:ext cx="1377867" cy="1590627"/>
          </a:xfrm>
          <a:custGeom>
            <a:avLst/>
            <a:gdLst/>
            <a:ahLst/>
            <a:cxnLst/>
            <a:rect l="l" t="t" r="r" b="b"/>
            <a:pathLst>
              <a:path w="55112" h="63622" extrusionOk="0">
                <a:moveTo>
                  <a:pt x="6985" y="55843"/>
                </a:moveTo>
                <a:cubicBezTo>
                  <a:pt x="11679" y="61610"/>
                  <a:pt x="20710" y="63577"/>
                  <a:pt x="28176" y="63622"/>
                </a:cubicBezTo>
                <a:cubicBezTo>
                  <a:pt x="35642" y="63667"/>
                  <a:pt x="48249" y="61476"/>
                  <a:pt x="51781" y="56111"/>
                </a:cubicBezTo>
                <a:cubicBezTo>
                  <a:pt x="55313" y="50746"/>
                  <a:pt x="48875" y="39346"/>
                  <a:pt x="49367" y="31433"/>
                </a:cubicBezTo>
                <a:cubicBezTo>
                  <a:pt x="49859" y="23520"/>
                  <a:pt x="56788" y="13774"/>
                  <a:pt x="54731" y="8633"/>
                </a:cubicBezTo>
                <a:cubicBezTo>
                  <a:pt x="52674" y="3492"/>
                  <a:pt x="45074" y="1390"/>
                  <a:pt x="37027" y="585"/>
                </a:cubicBezTo>
                <a:cubicBezTo>
                  <a:pt x="28980" y="-220"/>
                  <a:pt x="12618" y="-935"/>
                  <a:pt x="6448" y="3804"/>
                </a:cubicBezTo>
                <a:cubicBezTo>
                  <a:pt x="279" y="8543"/>
                  <a:pt x="-79" y="20346"/>
                  <a:pt x="10" y="29019"/>
                </a:cubicBezTo>
                <a:cubicBezTo>
                  <a:pt x="100" y="37692"/>
                  <a:pt x="2291" y="50076"/>
                  <a:pt x="6985" y="558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78" name="Google Shape;178;p13"/>
          <p:cNvSpPr/>
          <p:nvPr/>
        </p:nvSpPr>
        <p:spPr>
          <a:xfrm rot="144323" flipH="1">
            <a:off x="-472239" y="4635313"/>
            <a:ext cx="1289090" cy="682288"/>
          </a:xfrm>
          <a:custGeom>
            <a:avLst/>
            <a:gdLst/>
            <a:ahLst/>
            <a:cxnLst/>
            <a:rect l="l" t="t" r="r" b="b"/>
            <a:pathLst>
              <a:path w="51897" h="27468" fill="none" extrusionOk="0">
                <a:moveTo>
                  <a:pt x="1" y="27467"/>
                </a:moveTo>
                <a:cubicBezTo>
                  <a:pt x="7801" y="26375"/>
                  <a:pt x="14051" y="18618"/>
                  <a:pt x="13417" y="10773"/>
                </a:cubicBezTo>
                <a:cubicBezTo>
                  <a:pt x="13308" y="9331"/>
                  <a:pt x="12849" y="7692"/>
                  <a:pt x="11516" y="7081"/>
                </a:cubicBezTo>
                <a:cubicBezTo>
                  <a:pt x="9593" y="6206"/>
                  <a:pt x="7386" y="8501"/>
                  <a:pt x="7692" y="10620"/>
                </a:cubicBezTo>
                <a:cubicBezTo>
                  <a:pt x="8020" y="12696"/>
                  <a:pt x="9921" y="14182"/>
                  <a:pt x="11909" y="14925"/>
                </a:cubicBezTo>
                <a:cubicBezTo>
                  <a:pt x="15296" y="16192"/>
                  <a:pt x="19207" y="15799"/>
                  <a:pt x="22288" y="13920"/>
                </a:cubicBezTo>
                <a:cubicBezTo>
                  <a:pt x="25391" y="12063"/>
                  <a:pt x="27511" y="8719"/>
                  <a:pt x="27970" y="5179"/>
                </a:cubicBezTo>
                <a:cubicBezTo>
                  <a:pt x="28254" y="2994"/>
                  <a:pt x="27030" y="1"/>
                  <a:pt x="24867" y="482"/>
                </a:cubicBezTo>
                <a:cubicBezTo>
                  <a:pt x="23709" y="722"/>
                  <a:pt x="23010" y="1946"/>
                  <a:pt x="22922" y="3126"/>
                </a:cubicBezTo>
                <a:cubicBezTo>
                  <a:pt x="22878" y="4305"/>
                  <a:pt x="23315" y="5420"/>
                  <a:pt x="23752" y="6512"/>
                </a:cubicBezTo>
                <a:cubicBezTo>
                  <a:pt x="25435" y="10686"/>
                  <a:pt x="27161" y="14903"/>
                  <a:pt x="29893" y="18465"/>
                </a:cubicBezTo>
                <a:cubicBezTo>
                  <a:pt x="32624" y="22048"/>
                  <a:pt x="36557" y="24955"/>
                  <a:pt x="41015" y="25457"/>
                </a:cubicBezTo>
                <a:cubicBezTo>
                  <a:pt x="45494" y="25982"/>
                  <a:pt x="50411" y="23578"/>
                  <a:pt x="51896" y="19339"/>
                </a:cubicBezTo>
              </a:path>
            </a:pathLst>
          </a:custGeom>
          <a:noFill/>
          <a:ln w="20750" cap="flat" cmpd="sng">
            <a:solidFill>
              <a:srgbClr val="FFFFFF"/>
            </a:solidFill>
            <a:prstDash val="solid"/>
            <a:miter lim="218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"/>
          <p:cNvSpPr/>
          <p:nvPr/>
        </p:nvSpPr>
        <p:spPr>
          <a:xfrm rot="10466703">
            <a:off x="257382" y="663849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"/>
          <p:cNvSpPr/>
          <p:nvPr/>
        </p:nvSpPr>
        <p:spPr>
          <a:xfrm rot="-8890591">
            <a:off x="86911" y="355812"/>
            <a:ext cx="135157" cy="14021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899741">
            <a:off x="8475688" y="664144"/>
            <a:ext cx="449105" cy="406254"/>
          </a:xfrm>
          <a:custGeom>
            <a:avLst/>
            <a:gdLst/>
            <a:ahLst/>
            <a:cxnLst/>
            <a:rect l="l" t="t" r="r" b="b"/>
            <a:pathLst>
              <a:path w="22187" h="20070" extrusionOk="0">
                <a:moveTo>
                  <a:pt x="11421" y="1"/>
                </a:moveTo>
                <a:cubicBezTo>
                  <a:pt x="10690" y="1"/>
                  <a:pt x="9992" y="357"/>
                  <a:pt x="9695" y="1187"/>
                </a:cubicBezTo>
                <a:cubicBezTo>
                  <a:pt x="8996" y="3044"/>
                  <a:pt x="9018" y="5273"/>
                  <a:pt x="9084" y="7371"/>
                </a:cubicBezTo>
                <a:cubicBezTo>
                  <a:pt x="7052" y="7218"/>
                  <a:pt x="5063" y="6912"/>
                  <a:pt x="3053" y="6890"/>
                </a:cubicBezTo>
                <a:cubicBezTo>
                  <a:pt x="3046" y="6890"/>
                  <a:pt x="3040" y="6890"/>
                  <a:pt x="3033" y="6890"/>
                </a:cubicBezTo>
                <a:cubicBezTo>
                  <a:pt x="776" y="6890"/>
                  <a:pt x="0" y="10607"/>
                  <a:pt x="2201" y="11348"/>
                </a:cubicBezTo>
                <a:cubicBezTo>
                  <a:pt x="4408" y="12069"/>
                  <a:pt x="6789" y="12375"/>
                  <a:pt x="9105" y="12615"/>
                </a:cubicBezTo>
                <a:lnTo>
                  <a:pt x="9105" y="14145"/>
                </a:lnTo>
                <a:cubicBezTo>
                  <a:pt x="9105" y="15543"/>
                  <a:pt x="8953" y="17094"/>
                  <a:pt x="9368" y="18449"/>
                </a:cubicBezTo>
                <a:cubicBezTo>
                  <a:pt x="9715" y="19546"/>
                  <a:pt x="10664" y="20070"/>
                  <a:pt x="11639" y="20070"/>
                </a:cubicBezTo>
                <a:cubicBezTo>
                  <a:pt x="12568" y="20070"/>
                  <a:pt x="13521" y="19595"/>
                  <a:pt x="14000" y="18690"/>
                </a:cubicBezTo>
                <a:cubicBezTo>
                  <a:pt x="14634" y="17488"/>
                  <a:pt x="14350" y="15980"/>
                  <a:pt x="14328" y="14691"/>
                </a:cubicBezTo>
                <a:cubicBezTo>
                  <a:pt x="14328" y="14145"/>
                  <a:pt x="14306" y="13576"/>
                  <a:pt x="14306" y="13030"/>
                </a:cubicBezTo>
                <a:lnTo>
                  <a:pt x="14306" y="13030"/>
                </a:lnTo>
                <a:cubicBezTo>
                  <a:pt x="14972" y="13052"/>
                  <a:pt x="15639" y="13063"/>
                  <a:pt x="16305" y="13063"/>
                </a:cubicBezTo>
                <a:cubicBezTo>
                  <a:pt x="16972" y="13063"/>
                  <a:pt x="17638" y="13052"/>
                  <a:pt x="18305" y="13030"/>
                </a:cubicBezTo>
                <a:cubicBezTo>
                  <a:pt x="22187" y="12828"/>
                  <a:pt x="21204" y="7256"/>
                  <a:pt x="18335" y="7256"/>
                </a:cubicBezTo>
                <a:cubicBezTo>
                  <a:pt x="18104" y="7256"/>
                  <a:pt x="17860" y="7292"/>
                  <a:pt x="17605" y="7371"/>
                </a:cubicBezTo>
                <a:cubicBezTo>
                  <a:pt x="16469" y="7414"/>
                  <a:pt x="15333" y="7436"/>
                  <a:pt x="14197" y="7458"/>
                </a:cubicBezTo>
                <a:cubicBezTo>
                  <a:pt x="14175" y="6912"/>
                  <a:pt x="14131" y="6387"/>
                  <a:pt x="14109" y="5841"/>
                </a:cubicBezTo>
                <a:cubicBezTo>
                  <a:pt x="14066" y="4355"/>
                  <a:pt x="14131" y="2782"/>
                  <a:pt x="13563" y="1362"/>
                </a:cubicBezTo>
                <a:cubicBezTo>
                  <a:pt x="13240" y="524"/>
                  <a:pt x="12307" y="1"/>
                  <a:pt x="11421" y="1"/>
                </a:cubicBezTo>
                <a:close/>
              </a:path>
            </a:pathLst>
          </a:custGeom>
          <a:solidFill>
            <a:srgbClr val="455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1"/>
          </p:nvPr>
        </p:nvSpPr>
        <p:spPr>
          <a:xfrm>
            <a:off x="1425395" y="2101011"/>
            <a:ext cx="29370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2"/>
          </p:nvPr>
        </p:nvSpPr>
        <p:spPr>
          <a:xfrm>
            <a:off x="4783405" y="2101011"/>
            <a:ext cx="29352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3"/>
          </p:nvPr>
        </p:nvSpPr>
        <p:spPr>
          <a:xfrm>
            <a:off x="1426295" y="3831630"/>
            <a:ext cx="29352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4"/>
          </p:nvPr>
        </p:nvSpPr>
        <p:spPr>
          <a:xfrm>
            <a:off x="4783405" y="3831630"/>
            <a:ext cx="29352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5" hasCustomPrompt="1"/>
          </p:nvPr>
        </p:nvSpPr>
        <p:spPr>
          <a:xfrm>
            <a:off x="2510795" y="1387077"/>
            <a:ext cx="766200" cy="5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6" hasCustomPrompt="1"/>
          </p:nvPr>
        </p:nvSpPr>
        <p:spPr>
          <a:xfrm>
            <a:off x="2510795" y="3114581"/>
            <a:ext cx="766200" cy="49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7" hasCustomPrompt="1"/>
          </p:nvPr>
        </p:nvSpPr>
        <p:spPr>
          <a:xfrm>
            <a:off x="5867005" y="1387077"/>
            <a:ext cx="768000" cy="5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8" hasCustomPrompt="1"/>
          </p:nvPr>
        </p:nvSpPr>
        <p:spPr>
          <a:xfrm>
            <a:off x="5867005" y="3114581"/>
            <a:ext cx="768000" cy="49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9"/>
          </p:nvPr>
        </p:nvSpPr>
        <p:spPr>
          <a:xfrm>
            <a:off x="1425400" y="1904028"/>
            <a:ext cx="2937000" cy="4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13"/>
          </p:nvPr>
        </p:nvSpPr>
        <p:spPr>
          <a:xfrm>
            <a:off x="4783404" y="1904028"/>
            <a:ext cx="2935200" cy="4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14"/>
          </p:nvPr>
        </p:nvSpPr>
        <p:spPr>
          <a:xfrm>
            <a:off x="1426300" y="3629425"/>
            <a:ext cx="2935200" cy="4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15"/>
          </p:nvPr>
        </p:nvSpPr>
        <p:spPr>
          <a:xfrm>
            <a:off x="4783402" y="3629425"/>
            <a:ext cx="2935200" cy="4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/>
          <p:nvPr/>
        </p:nvSpPr>
        <p:spPr>
          <a:xfrm>
            <a:off x="97524" y="4532850"/>
            <a:ext cx="2263670" cy="1196100"/>
          </a:xfrm>
          <a:custGeom>
            <a:avLst/>
            <a:gdLst/>
            <a:ahLst/>
            <a:cxnLst/>
            <a:rect l="l" t="t" r="r" b="b"/>
            <a:pathLst>
              <a:path w="80272" h="47844" extrusionOk="0">
                <a:moveTo>
                  <a:pt x="5702" y="43354"/>
                </a:moveTo>
                <a:cubicBezTo>
                  <a:pt x="-3329" y="38526"/>
                  <a:pt x="784" y="25381"/>
                  <a:pt x="1946" y="18675"/>
                </a:cubicBezTo>
                <a:cubicBezTo>
                  <a:pt x="3108" y="11969"/>
                  <a:pt x="7758" y="6157"/>
                  <a:pt x="12676" y="3117"/>
                </a:cubicBezTo>
                <a:cubicBezTo>
                  <a:pt x="17594" y="77"/>
                  <a:pt x="24211" y="794"/>
                  <a:pt x="31453" y="436"/>
                </a:cubicBezTo>
                <a:cubicBezTo>
                  <a:pt x="38696" y="79"/>
                  <a:pt x="48799" y="-548"/>
                  <a:pt x="56131" y="972"/>
                </a:cubicBezTo>
                <a:cubicBezTo>
                  <a:pt x="63463" y="2492"/>
                  <a:pt x="71421" y="5622"/>
                  <a:pt x="75444" y="9556"/>
                </a:cubicBezTo>
                <a:cubicBezTo>
                  <a:pt x="79468" y="13490"/>
                  <a:pt x="80272" y="19391"/>
                  <a:pt x="80272" y="24577"/>
                </a:cubicBezTo>
                <a:cubicBezTo>
                  <a:pt x="80272" y="29763"/>
                  <a:pt x="79468" y="36827"/>
                  <a:pt x="75444" y="40672"/>
                </a:cubicBezTo>
                <a:cubicBezTo>
                  <a:pt x="71421" y="44517"/>
                  <a:pt x="67755" y="47199"/>
                  <a:pt x="56131" y="47646"/>
                </a:cubicBezTo>
                <a:cubicBezTo>
                  <a:pt x="44507" y="48093"/>
                  <a:pt x="14733" y="48183"/>
                  <a:pt x="5702" y="433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97" name="Google Shape;197;p14"/>
          <p:cNvSpPr/>
          <p:nvPr/>
        </p:nvSpPr>
        <p:spPr>
          <a:xfrm>
            <a:off x="-1088878" y="-633728"/>
            <a:ext cx="9217100" cy="1906850"/>
          </a:xfrm>
          <a:custGeom>
            <a:avLst/>
            <a:gdLst/>
            <a:ahLst/>
            <a:cxnLst/>
            <a:rect l="l" t="t" r="r" b="b"/>
            <a:pathLst>
              <a:path w="368684" h="76274" extrusionOk="0">
                <a:moveTo>
                  <a:pt x="5465" y="50027"/>
                </a:moveTo>
                <a:cubicBezTo>
                  <a:pt x="7879" y="59058"/>
                  <a:pt x="17179" y="61829"/>
                  <a:pt x="32826" y="66121"/>
                </a:cubicBezTo>
                <a:cubicBezTo>
                  <a:pt x="48473" y="70413"/>
                  <a:pt x="71899" y="78282"/>
                  <a:pt x="99349" y="75778"/>
                </a:cubicBezTo>
                <a:cubicBezTo>
                  <a:pt x="126799" y="73275"/>
                  <a:pt x="171327" y="55928"/>
                  <a:pt x="197525" y="51100"/>
                </a:cubicBezTo>
                <a:cubicBezTo>
                  <a:pt x="223723" y="46272"/>
                  <a:pt x="238477" y="45556"/>
                  <a:pt x="256538" y="46808"/>
                </a:cubicBezTo>
                <a:cubicBezTo>
                  <a:pt x="274600" y="48060"/>
                  <a:pt x="289889" y="56286"/>
                  <a:pt x="305894" y="58611"/>
                </a:cubicBezTo>
                <a:cubicBezTo>
                  <a:pt x="321899" y="60936"/>
                  <a:pt x="342286" y="63797"/>
                  <a:pt x="352568" y="60757"/>
                </a:cubicBezTo>
                <a:cubicBezTo>
                  <a:pt x="362851" y="57717"/>
                  <a:pt x="365801" y="46987"/>
                  <a:pt x="367589" y="40370"/>
                </a:cubicBezTo>
                <a:cubicBezTo>
                  <a:pt x="369377" y="33753"/>
                  <a:pt x="369377" y="26332"/>
                  <a:pt x="363297" y="21057"/>
                </a:cubicBezTo>
                <a:cubicBezTo>
                  <a:pt x="357217" y="15782"/>
                  <a:pt x="361510" y="12205"/>
                  <a:pt x="331109" y="8718"/>
                </a:cubicBezTo>
                <a:cubicBezTo>
                  <a:pt x="300709" y="5231"/>
                  <a:pt x="233022" y="-402"/>
                  <a:pt x="180894" y="134"/>
                </a:cubicBezTo>
                <a:cubicBezTo>
                  <a:pt x="128766" y="671"/>
                  <a:pt x="47579" y="3622"/>
                  <a:pt x="18341" y="11937"/>
                </a:cubicBezTo>
                <a:cubicBezTo>
                  <a:pt x="-10897" y="20253"/>
                  <a:pt x="3051" y="40996"/>
                  <a:pt x="5465" y="50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8" name="Google Shape;198;p14"/>
          <p:cNvSpPr/>
          <p:nvPr/>
        </p:nvSpPr>
        <p:spPr>
          <a:xfrm>
            <a:off x="5525664" y="-440079"/>
            <a:ext cx="4870150" cy="3506975"/>
          </a:xfrm>
          <a:custGeom>
            <a:avLst/>
            <a:gdLst/>
            <a:ahLst/>
            <a:cxnLst/>
            <a:rect l="l" t="t" r="r" b="b"/>
            <a:pathLst>
              <a:path w="194806" h="140279" extrusionOk="0">
                <a:moveTo>
                  <a:pt x="48285" y="436"/>
                </a:moveTo>
                <a:cubicBezTo>
                  <a:pt x="31475" y="2224"/>
                  <a:pt x="19315" y="8215"/>
                  <a:pt x="11268" y="14921"/>
                </a:cubicBezTo>
                <a:cubicBezTo>
                  <a:pt x="3221" y="21627"/>
                  <a:pt x="91" y="31641"/>
                  <a:pt x="2" y="40672"/>
                </a:cubicBezTo>
                <a:cubicBezTo>
                  <a:pt x="-87" y="49703"/>
                  <a:pt x="2238" y="61952"/>
                  <a:pt x="10732" y="69105"/>
                </a:cubicBezTo>
                <a:cubicBezTo>
                  <a:pt x="19226" y="76258"/>
                  <a:pt x="33710" y="82607"/>
                  <a:pt x="50967" y="83590"/>
                </a:cubicBezTo>
                <a:cubicBezTo>
                  <a:pt x="68224" y="84574"/>
                  <a:pt x="102738" y="68837"/>
                  <a:pt x="114272" y="75006"/>
                </a:cubicBezTo>
                <a:cubicBezTo>
                  <a:pt x="125807" y="81176"/>
                  <a:pt x="115078" y="109967"/>
                  <a:pt x="120174" y="120607"/>
                </a:cubicBezTo>
                <a:cubicBezTo>
                  <a:pt x="125271" y="131247"/>
                  <a:pt x="135910" y="137148"/>
                  <a:pt x="144851" y="138847"/>
                </a:cubicBezTo>
                <a:cubicBezTo>
                  <a:pt x="153792" y="140546"/>
                  <a:pt x="165506" y="143050"/>
                  <a:pt x="173821" y="130800"/>
                </a:cubicBezTo>
                <a:cubicBezTo>
                  <a:pt x="182137" y="118551"/>
                  <a:pt x="194118" y="85736"/>
                  <a:pt x="194744" y="65350"/>
                </a:cubicBezTo>
                <a:cubicBezTo>
                  <a:pt x="195370" y="44964"/>
                  <a:pt x="191347" y="18676"/>
                  <a:pt x="177577" y="8483"/>
                </a:cubicBezTo>
                <a:cubicBezTo>
                  <a:pt x="163807" y="-1710"/>
                  <a:pt x="133675" y="5532"/>
                  <a:pt x="112126" y="4191"/>
                </a:cubicBezTo>
                <a:cubicBezTo>
                  <a:pt x="90577" y="2850"/>
                  <a:pt x="65095" y="-1352"/>
                  <a:pt x="48285" y="4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99" name="Google Shape;199;p14"/>
          <p:cNvSpPr/>
          <p:nvPr/>
        </p:nvSpPr>
        <p:spPr>
          <a:xfrm>
            <a:off x="-718141" y="3884651"/>
            <a:ext cx="2263650" cy="1976675"/>
          </a:xfrm>
          <a:custGeom>
            <a:avLst/>
            <a:gdLst/>
            <a:ahLst/>
            <a:cxnLst/>
            <a:rect l="l" t="t" r="r" b="b"/>
            <a:pathLst>
              <a:path w="90546" h="79067" extrusionOk="0">
                <a:moveTo>
                  <a:pt x="5657" y="51695"/>
                </a:moveTo>
                <a:cubicBezTo>
                  <a:pt x="382" y="42843"/>
                  <a:pt x="-601" y="31845"/>
                  <a:pt x="293" y="23798"/>
                </a:cubicBezTo>
                <a:cubicBezTo>
                  <a:pt x="1187" y="15751"/>
                  <a:pt x="4674" y="7078"/>
                  <a:pt x="11022" y="3412"/>
                </a:cubicBezTo>
                <a:cubicBezTo>
                  <a:pt x="17370" y="-254"/>
                  <a:pt x="31856" y="-1237"/>
                  <a:pt x="38383" y="1803"/>
                </a:cubicBezTo>
                <a:cubicBezTo>
                  <a:pt x="44910" y="4843"/>
                  <a:pt x="46340" y="16287"/>
                  <a:pt x="50185" y="21652"/>
                </a:cubicBezTo>
                <a:cubicBezTo>
                  <a:pt x="54030" y="27017"/>
                  <a:pt x="56265" y="31130"/>
                  <a:pt x="61451" y="33991"/>
                </a:cubicBezTo>
                <a:cubicBezTo>
                  <a:pt x="66637" y="36852"/>
                  <a:pt x="76562" y="36316"/>
                  <a:pt x="81301" y="38820"/>
                </a:cubicBezTo>
                <a:cubicBezTo>
                  <a:pt x="86040" y="41324"/>
                  <a:pt x="88723" y="44632"/>
                  <a:pt x="89885" y="49013"/>
                </a:cubicBezTo>
                <a:cubicBezTo>
                  <a:pt x="91047" y="53394"/>
                  <a:pt x="90779" y="60547"/>
                  <a:pt x="88275" y="65107"/>
                </a:cubicBezTo>
                <a:cubicBezTo>
                  <a:pt x="85771" y="69667"/>
                  <a:pt x="84251" y="74406"/>
                  <a:pt x="74863" y="76373"/>
                </a:cubicBezTo>
                <a:cubicBezTo>
                  <a:pt x="65475" y="78340"/>
                  <a:pt x="43479" y="81023"/>
                  <a:pt x="31945" y="76910"/>
                </a:cubicBezTo>
                <a:cubicBezTo>
                  <a:pt x="20411" y="72797"/>
                  <a:pt x="10932" y="60547"/>
                  <a:pt x="5657" y="5169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00" name="Google Shape;200;p14"/>
          <p:cNvSpPr/>
          <p:nvPr/>
        </p:nvSpPr>
        <p:spPr>
          <a:xfrm rot="10466703">
            <a:off x="324907" y="3679149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1263053">
            <a:off x="190446" y="3501573"/>
            <a:ext cx="109240" cy="113331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10240311" flipH="1">
            <a:off x="-2108631" y="836200"/>
            <a:ext cx="3795387" cy="1648151"/>
          </a:xfrm>
          <a:custGeom>
            <a:avLst/>
            <a:gdLst/>
            <a:ahLst/>
            <a:cxnLst/>
            <a:rect l="l" t="t" r="r" b="b"/>
            <a:pathLst>
              <a:path w="104981" h="45585" extrusionOk="0">
                <a:moveTo>
                  <a:pt x="68324" y="1"/>
                </a:moveTo>
                <a:cubicBezTo>
                  <a:pt x="66810" y="1"/>
                  <a:pt x="65264" y="395"/>
                  <a:pt x="63967" y="1144"/>
                </a:cubicBezTo>
                <a:cubicBezTo>
                  <a:pt x="60733" y="3023"/>
                  <a:pt x="58723" y="6475"/>
                  <a:pt x="57062" y="9840"/>
                </a:cubicBezTo>
                <a:cubicBezTo>
                  <a:pt x="51927" y="20176"/>
                  <a:pt x="47557" y="32172"/>
                  <a:pt x="37353" y="37547"/>
                </a:cubicBezTo>
                <a:cubicBezTo>
                  <a:pt x="33486" y="39597"/>
                  <a:pt x="29332" y="40389"/>
                  <a:pt x="25130" y="40389"/>
                </a:cubicBezTo>
                <a:cubicBezTo>
                  <a:pt x="19835" y="40389"/>
                  <a:pt x="14463" y="39131"/>
                  <a:pt x="9493" y="37547"/>
                </a:cubicBezTo>
                <a:cubicBezTo>
                  <a:pt x="7914" y="37048"/>
                  <a:pt x="4136" y="35191"/>
                  <a:pt x="2007" y="35191"/>
                </a:cubicBezTo>
                <a:cubicBezTo>
                  <a:pt x="687" y="35191"/>
                  <a:pt x="1" y="35904"/>
                  <a:pt x="862" y="38094"/>
                </a:cubicBezTo>
                <a:cubicBezTo>
                  <a:pt x="2173" y="41480"/>
                  <a:pt x="9165" y="42682"/>
                  <a:pt x="12159" y="43119"/>
                </a:cubicBezTo>
                <a:cubicBezTo>
                  <a:pt x="24780" y="45007"/>
                  <a:pt x="37519" y="45585"/>
                  <a:pt x="50283" y="45585"/>
                </a:cubicBezTo>
                <a:cubicBezTo>
                  <a:pt x="60125" y="45585"/>
                  <a:pt x="69981" y="45241"/>
                  <a:pt x="79809" y="44889"/>
                </a:cubicBezTo>
                <a:cubicBezTo>
                  <a:pt x="87981" y="44627"/>
                  <a:pt x="97137" y="43884"/>
                  <a:pt x="102468" y="37722"/>
                </a:cubicBezTo>
                <a:cubicBezTo>
                  <a:pt x="103888" y="36083"/>
                  <a:pt x="104981" y="33855"/>
                  <a:pt x="104478" y="31735"/>
                </a:cubicBezTo>
                <a:cubicBezTo>
                  <a:pt x="103861" y="29063"/>
                  <a:pt x="101156" y="27817"/>
                  <a:pt x="98320" y="27817"/>
                </a:cubicBezTo>
                <a:cubicBezTo>
                  <a:pt x="96842" y="27817"/>
                  <a:pt x="95328" y="28156"/>
                  <a:pt x="94056" y="28807"/>
                </a:cubicBezTo>
                <a:cubicBezTo>
                  <a:pt x="90319" y="30730"/>
                  <a:pt x="87631" y="34248"/>
                  <a:pt x="83917" y="36127"/>
                </a:cubicBezTo>
                <a:cubicBezTo>
                  <a:pt x="83091" y="36548"/>
                  <a:pt x="82162" y="36885"/>
                  <a:pt x="81257" y="36885"/>
                </a:cubicBezTo>
                <a:cubicBezTo>
                  <a:pt x="80845" y="36885"/>
                  <a:pt x="80439" y="36815"/>
                  <a:pt x="80049" y="36651"/>
                </a:cubicBezTo>
                <a:cubicBezTo>
                  <a:pt x="77799" y="35690"/>
                  <a:pt x="77842" y="32172"/>
                  <a:pt x="79547" y="30402"/>
                </a:cubicBezTo>
                <a:cubicBezTo>
                  <a:pt x="81229" y="28610"/>
                  <a:pt x="83808" y="28064"/>
                  <a:pt x="86211" y="27496"/>
                </a:cubicBezTo>
                <a:cubicBezTo>
                  <a:pt x="88615" y="26928"/>
                  <a:pt x="91171" y="26032"/>
                  <a:pt x="92417" y="23891"/>
                </a:cubicBezTo>
                <a:cubicBezTo>
                  <a:pt x="94252" y="20722"/>
                  <a:pt x="91718" y="16330"/>
                  <a:pt x="88178" y="15369"/>
                </a:cubicBezTo>
                <a:cubicBezTo>
                  <a:pt x="87495" y="15184"/>
                  <a:pt x="86804" y="15099"/>
                  <a:pt x="86115" y="15099"/>
                </a:cubicBezTo>
                <a:cubicBezTo>
                  <a:pt x="83208" y="15099"/>
                  <a:pt x="80325" y="16619"/>
                  <a:pt x="78170" y="18668"/>
                </a:cubicBezTo>
                <a:cubicBezTo>
                  <a:pt x="75548" y="21225"/>
                  <a:pt x="73778" y="24524"/>
                  <a:pt x="71811" y="27605"/>
                </a:cubicBezTo>
                <a:cubicBezTo>
                  <a:pt x="70850" y="29091"/>
                  <a:pt x="69714" y="30642"/>
                  <a:pt x="68009" y="31167"/>
                </a:cubicBezTo>
                <a:cubicBezTo>
                  <a:pt x="67656" y="31274"/>
                  <a:pt x="67302" y="31324"/>
                  <a:pt x="66953" y="31324"/>
                </a:cubicBezTo>
                <a:cubicBezTo>
                  <a:pt x="64384" y="31324"/>
                  <a:pt x="62055" y="28610"/>
                  <a:pt x="61979" y="25879"/>
                </a:cubicBezTo>
                <a:cubicBezTo>
                  <a:pt x="61891" y="22798"/>
                  <a:pt x="63901" y="20023"/>
                  <a:pt x="66130" y="17882"/>
                </a:cubicBezTo>
                <a:cubicBezTo>
                  <a:pt x="68381" y="15762"/>
                  <a:pt x="71003" y="13992"/>
                  <a:pt x="72817" y="11501"/>
                </a:cubicBezTo>
                <a:cubicBezTo>
                  <a:pt x="74674" y="9010"/>
                  <a:pt x="75570" y="5492"/>
                  <a:pt x="73996" y="2848"/>
                </a:cubicBezTo>
                <a:cubicBezTo>
                  <a:pt x="72826" y="902"/>
                  <a:pt x="70612" y="1"/>
                  <a:pt x="68324" y="1"/>
                </a:cubicBezTo>
                <a:close/>
              </a:path>
            </a:pathLst>
          </a:custGeom>
          <a:solidFill>
            <a:srgbClr val="F7C6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316481">
            <a:off x="6463455" y="-440756"/>
            <a:ext cx="2887292" cy="1520901"/>
          </a:xfrm>
          <a:custGeom>
            <a:avLst/>
            <a:gdLst/>
            <a:ahLst/>
            <a:cxnLst/>
            <a:rect l="l" t="t" r="r" b="b"/>
            <a:pathLst>
              <a:path w="27918" h="14706" fill="none" extrusionOk="0">
                <a:moveTo>
                  <a:pt x="1" y="2535"/>
                </a:moveTo>
                <a:cubicBezTo>
                  <a:pt x="2413" y="6122"/>
                  <a:pt x="6796" y="8302"/>
                  <a:pt x="11106" y="8069"/>
                </a:cubicBezTo>
                <a:cubicBezTo>
                  <a:pt x="11780" y="8045"/>
                  <a:pt x="12478" y="7934"/>
                  <a:pt x="13029" y="7555"/>
                </a:cubicBezTo>
                <a:cubicBezTo>
                  <a:pt x="13579" y="7175"/>
                  <a:pt x="13910" y="6416"/>
                  <a:pt x="13653" y="5804"/>
                </a:cubicBezTo>
                <a:cubicBezTo>
                  <a:pt x="13408" y="5229"/>
                  <a:pt x="12698" y="4947"/>
                  <a:pt x="12073" y="4947"/>
                </a:cubicBezTo>
                <a:cubicBezTo>
                  <a:pt x="10310" y="4922"/>
                  <a:pt x="8768" y="6575"/>
                  <a:pt x="8755" y="8338"/>
                </a:cubicBezTo>
                <a:cubicBezTo>
                  <a:pt x="8719" y="10089"/>
                  <a:pt x="10065" y="11718"/>
                  <a:pt x="11767" y="12220"/>
                </a:cubicBezTo>
                <a:cubicBezTo>
                  <a:pt x="13457" y="12710"/>
                  <a:pt x="15355" y="12159"/>
                  <a:pt x="16665" y="10995"/>
                </a:cubicBezTo>
                <a:cubicBezTo>
                  <a:pt x="17155" y="10567"/>
                  <a:pt x="17596" y="9893"/>
                  <a:pt x="17338" y="9294"/>
                </a:cubicBezTo>
                <a:cubicBezTo>
                  <a:pt x="17191" y="8951"/>
                  <a:pt x="16824" y="8718"/>
                  <a:pt x="16457" y="8620"/>
                </a:cubicBezTo>
                <a:cubicBezTo>
                  <a:pt x="14828" y="8192"/>
                  <a:pt x="13212" y="9991"/>
                  <a:pt x="13482" y="11657"/>
                </a:cubicBezTo>
                <a:cubicBezTo>
                  <a:pt x="13763" y="13309"/>
                  <a:pt x="15428" y="14485"/>
                  <a:pt x="17094" y="14595"/>
                </a:cubicBezTo>
                <a:cubicBezTo>
                  <a:pt x="18759" y="14705"/>
                  <a:pt x="20387" y="13971"/>
                  <a:pt x="21746" y="12967"/>
                </a:cubicBezTo>
                <a:cubicBezTo>
                  <a:pt x="25726" y="10077"/>
                  <a:pt x="27917" y="4886"/>
                  <a:pt x="27195" y="0"/>
                </a:cubicBezTo>
              </a:path>
            </a:pathLst>
          </a:custGeom>
          <a:noFill/>
          <a:ln w="11625" cap="flat" cmpd="sng">
            <a:solidFill>
              <a:schemeClr val="lt1"/>
            </a:solidFill>
            <a:prstDash val="solid"/>
            <a:miter lim="1224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6429440">
            <a:off x="7963519" y="4057600"/>
            <a:ext cx="1874393" cy="1534602"/>
          </a:xfrm>
          <a:custGeom>
            <a:avLst/>
            <a:gdLst/>
            <a:ahLst/>
            <a:cxnLst/>
            <a:rect l="l" t="t" r="r" b="b"/>
            <a:pathLst>
              <a:path w="44991" h="36835" extrusionOk="0">
                <a:moveTo>
                  <a:pt x="16309" y="1"/>
                </a:moveTo>
                <a:cubicBezTo>
                  <a:pt x="16042" y="1"/>
                  <a:pt x="15777" y="21"/>
                  <a:pt x="15514" y="65"/>
                </a:cubicBezTo>
                <a:cubicBezTo>
                  <a:pt x="14203" y="284"/>
                  <a:pt x="12914" y="1311"/>
                  <a:pt x="12827" y="2665"/>
                </a:cubicBezTo>
                <a:cubicBezTo>
                  <a:pt x="12739" y="4326"/>
                  <a:pt x="14422" y="5528"/>
                  <a:pt x="16017" y="5899"/>
                </a:cubicBezTo>
                <a:cubicBezTo>
                  <a:pt x="17634" y="6293"/>
                  <a:pt x="19360" y="6118"/>
                  <a:pt x="20911" y="6730"/>
                </a:cubicBezTo>
                <a:cubicBezTo>
                  <a:pt x="22463" y="7320"/>
                  <a:pt x="23752" y="9155"/>
                  <a:pt x="22965" y="10597"/>
                </a:cubicBezTo>
                <a:lnTo>
                  <a:pt x="6315" y="5921"/>
                </a:lnTo>
                <a:lnTo>
                  <a:pt x="6315" y="5921"/>
                </a:lnTo>
                <a:cubicBezTo>
                  <a:pt x="4458" y="7101"/>
                  <a:pt x="5550" y="10270"/>
                  <a:pt x="7582" y="11231"/>
                </a:cubicBezTo>
                <a:cubicBezTo>
                  <a:pt x="9571" y="12149"/>
                  <a:pt x="11931" y="11821"/>
                  <a:pt x="14116" y="12192"/>
                </a:cubicBezTo>
                <a:cubicBezTo>
                  <a:pt x="16301" y="12542"/>
                  <a:pt x="18683" y="14268"/>
                  <a:pt x="18267" y="16453"/>
                </a:cubicBezTo>
                <a:cubicBezTo>
                  <a:pt x="14138" y="16082"/>
                  <a:pt x="10008" y="15732"/>
                  <a:pt x="5878" y="15404"/>
                </a:cubicBezTo>
                <a:cubicBezTo>
                  <a:pt x="5578" y="15381"/>
                  <a:pt x="5262" y="15363"/>
                  <a:pt x="4944" y="15363"/>
                </a:cubicBezTo>
                <a:cubicBezTo>
                  <a:pt x="3807" y="15363"/>
                  <a:pt x="2654" y="15589"/>
                  <a:pt x="2141" y="16563"/>
                </a:cubicBezTo>
                <a:cubicBezTo>
                  <a:pt x="1355" y="18005"/>
                  <a:pt x="2972" y="19753"/>
                  <a:pt x="4611" y="19971"/>
                </a:cubicBezTo>
                <a:cubicBezTo>
                  <a:pt x="4809" y="19995"/>
                  <a:pt x="5006" y="20006"/>
                  <a:pt x="5203" y="20006"/>
                </a:cubicBezTo>
                <a:cubicBezTo>
                  <a:pt x="6635" y="20006"/>
                  <a:pt x="8040" y="19440"/>
                  <a:pt x="9462" y="19228"/>
                </a:cubicBezTo>
                <a:cubicBezTo>
                  <a:pt x="9731" y="19189"/>
                  <a:pt x="10011" y="19168"/>
                  <a:pt x="10293" y="19168"/>
                </a:cubicBezTo>
                <a:cubicBezTo>
                  <a:pt x="11727" y="19168"/>
                  <a:pt x="13219" y="19702"/>
                  <a:pt x="13657" y="20998"/>
                </a:cubicBezTo>
                <a:cubicBezTo>
                  <a:pt x="14116" y="22353"/>
                  <a:pt x="13176" y="23795"/>
                  <a:pt x="11952" y="24494"/>
                </a:cubicBezTo>
                <a:cubicBezTo>
                  <a:pt x="10729" y="25194"/>
                  <a:pt x="9287" y="25325"/>
                  <a:pt x="7910" y="25521"/>
                </a:cubicBezTo>
                <a:cubicBezTo>
                  <a:pt x="6031" y="25784"/>
                  <a:pt x="4086" y="26243"/>
                  <a:pt x="2557" y="27422"/>
                </a:cubicBezTo>
                <a:cubicBezTo>
                  <a:pt x="1027" y="28581"/>
                  <a:pt x="0" y="30547"/>
                  <a:pt x="393" y="32426"/>
                </a:cubicBezTo>
                <a:cubicBezTo>
                  <a:pt x="881" y="34614"/>
                  <a:pt x="3184" y="35843"/>
                  <a:pt x="5464" y="35843"/>
                </a:cubicBezTo>
                <a:cubicBezTo>
                  <a:pt x="6145" y="35843"/>
                  <a:pt x="6823" y="35733"/>
                  <a:pt x="7451" y="35507"/>
                </a:cubicBezTo>
                <a:cubicBezTo>
                  <a:pt x="10183" y="34524"/>
                  <a:pt x="12062" y="32077"/>
                  <a:pt x="13657" y="29629"/>
                </a:cubicBezTo>
                <a:cubicBezTo>
                  <a:pt x="14269" y="28690"/>
                  <a:pt x="14968" y="27619"/>
                  <a:pt x="16082" y="27313"/>
                </a:cubicBezTo>
                <a:cubicBezTo>
                  <a:pt x="16281" y="27259"/>
                  <a:pt x="16480" y="27233"/>
                  <a:pt x="16677" y="27233"/>
                </a:cubicBezTo>
                <a:cubicBezTo>
                  <a:pt x="18056" y="27233"/>
                  <a:pt x="19332" y="28493"/>
                  <a:pt x="19906" y="29870"/>
                </a:cubicBezTo>
                <a:cubicBezTo>
                  <a:pt x="20562" y="31421"/>
                  <a:pt x="20627" y="33147"/>
                  <a:pt x="21370" y="34633"/>
                </a:cubicBezTo>
                <a:cubicBezTo>
                  <a:pt x="21956" y="35822"/>
                  <a:pt x="23221" y="36834"/>
                  <a:pt x="24448" y="36834"/>
                </a:cubicBezTo>
                <a:cubicBezTo>
                  <a:pt x="24777" y="36834"/>
                  <a:pt x="25103" y="36762"/>
                  <a:pt x="25413" y="36600"/>
                </a:cubicBezTo>
                <a:cubicBezTo>
                  <a:pt x="27008" y="35813"/>
                  <a:pt x="26964" y="33453"/>
                  <a:pt x="26134" y="31902"/>
                </a:cubicBezTo>
                <a:cubicBezTo>
                  <a:pt x="25282" y="30350"/>
                  <a:pt x="23883" y="29083"/>
                  <a:pt x="23315" y="27422"/>
                </a:cubicBezTo>
                <a:cubicBezTo>
                  <a:pt x="22747" y="25762"/>
                  <a:pt x="23555" y="23380"/>
                  <a:pt x="25303" y="23380"/>
                </a:cubicBezTo>
                <a:cubicBezTo>
                  <a:pt x="26636" y="23380"/>
                  <a:pt x="27598" y="24779"/>
                  <a:pt x="27816" y="26090"/>
                </a:cubicBezTo>
                <a:cubicBezTo>
                  <a:pt x="28035" y="27422"/>
                  <a:pt x="27816" y="28799"/>
                  <a:pt x="28100" y="30110"/>
                </a:cubicBezTo>
                <a:cubicBezTo>
                  <a:pt x="28551" y="32279"/>
                  <a:pt x="30627" y="34089"/>
                  <a:pt x="32834" y="34089"/>
                </a:cubicBezTo>
                <a:cubicBezTo>
                  <a:pt x="32873" y="34089"/>
                  <a:pt x="32912" y="34088"/>
                  <a:pt x="32951" y="34087"/>
                </a:cubicBezTo>
                <a:cubicBezTo>
                  <a:pt x="35224" y="34043"/>
                  <a:pt x="37321" y="31967"/>
                  <a:pt x="37190" y="29695"/>
                </a:cubicBezTo>
                <a:cubicBezTo>
                  <a:pt x="37103" y="27925"/>
                  <a:pt x="35857" y="26417"/>
                  <a:pt x="34590" y="25194"/>
                </a:cubicBezTo>
                <a:cubicBezTo>
                  <a:pt x="33323" y="23948"/>
                  <a:pt x="31902" y="22768"/>
                  <a:pt x="31247" y="21129"/>
                </a:cubicBezTo>
                <a:cubicBezTo>
                  <a:pt x="30591" y="19491"/>
                  <a:pt x="31050" y="17196"/>
                  <a:pt x="32711" y="16563"/>
                </a:cubicBezTo>
                <a:cubicBezTo>
                  <a:pt x="34371" y="17437"/>
                  <a:pt x="35224" y="19338"/>
                  <a:pt x="35748" y="21151"/>
                </a:cubicBezTo>
                <a:cubicBezTo>
                  <a:pt x="36251" y="22943"/>
                  <a:pt x="36600" y="24888"/>
                  <a:pt x="37715" y="26417"/>
                </a:cubicBezTo>
                <a:cubicBezTo>
                  <a:pt x="38488" y="27478"/>
                  <a:pt x="39818" y="28224"/>
                  <a:pt x="41071" y="28224"/>
                </a:cubicBezTo>
                <a:cubicBezTo>
                  <a:pt x="41624" y="28224"/>
                  <a:pt x="42162" y="28078"/>
                  <a:pt x="42631" y="27750"/>
                </a:cubicBezTo>
                <a:cubicBezTo>
                  <a:pt x="44991" y="26090"/>
                  <a:pt x="38152" y="11952"/>
                  <a:pt x="36644" y="10248"/>
                </a:cubicBezTo>
                <a:cubicBezTo>
                  <a:pt x="32711" y="5659"/>
                  <a:pt x="25041" y="2556"/>
                  <a:pt x="19447" y="655"/>
                </a:cubicBezTo>
                <a:cubicBezTo>
                  <a:pt x="18421" y="307"/>
                  <a:pt x="17352" y="1"/>
                  <a:pt x="16309" y="1"/>
                </a:cubicBezTo>
                <a:close/>
              </a:path>
            </a:pathLst>
          </a:custGeom>
          <a:solidFill>
            <a:srgbClr val="C9E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1226400" y="3589848"/>
            <a:ext cx="6691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"/>
          </p:nvPr>
        </p:nvSpPr>
        <p:spPr>
          <a:xfrm>
            <a:off x="1226400" y="2463473"/>
            <a:ext cx="6691200" cy="131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1_1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>
            <a:spLocks noGrp="1"/>
          </p:cNvSpPr>
          <p:nvPr>
            <p:ph type="pic" idx="2"/>
          </p:nvPr>
        </p:nvSpPr>
        <p:spPr>
          <a:xfrm>
            <a:off x="1425613" y="999200"/>
            <a:ext cx="3217200" cy="31452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15"/>
          <p:cNvSpPr/>
          <p:nvPr/>
        </p:nvSpPr>
        <p:spPr>
          <a:xfrm>
            <a:off x="6244185" y="3988893"/>
            <a:ext cx="3346725" cy="1823175"/>
          </a:xfrm>
          <a:custGeom>
            <a:avLst/>
            <a:gdLst/>
            <a:ahLst/>
            <a:cxnLst/>
            <a:rect l="l" t="t" r="r" b="b"/>
            <a:pathLst>
              <a:path w="133869" h="72927" extrusionOk="0">
                <a:moveTo>
                  <a:pt x="131921" y="65209"/>
                </a:moveTo>
                <a:cubicBezTo>
                  <a:pt x="135264" y="56557"/>
                  <a:pt x="133592" y="30993"/>
                  <a:pt x="131331" y="20374"/>
                </a:cubicBezTo>
                <a:cubicBezTo>
                  <a:pt x="129070" y="9755"/>
                  <a:pt x="124744" y="4249"/>
                  <a:pt x="118353" y="1496"/>
                </a:cubicBezTo>
                <a:cubicBezTo>
                  <a:pt x="111962" y="-1257"/>
                  <a:pt x="98983" y="218"/>
                  <a:pt x="92985" y="3856"/>
                </a:cubicBezTo>
                <a:cubicBezTo>
                  <a:pt x="86987" y="7494"/>
                  <a:pt x="87283" y="18506"/>
                  <a:pt x="82367" y="23324"/>
                </a:cubicBezTo>
                <a:cubicBezTo>
                  <a:pt x="77451" y="28142"/>
                  <a:pt x="75681" y="29617"/>
                  <a:pt x="63489" y="32763"/>
                </a:cubicBezTo>
                <a:cubicBezTo>
                  <a:pt x="51297" y="35909"/>
                  <a:pt x="19736" y="37679"/>
                  <a:pt x="9215" y="42202"/>
                </a:cubicBezTo>
                <a:cubicBezTo>
                  <a:pt x="-1305" y="46725"/>
                  <a:pt x="-224" y="55082"/>
                  <a:pt x="366" y="59900"/>
                </a:cubicBezTo>
                <a:cubicBezTo>
                  <a:pt x="956" y="64718"/>
                  <a:pt x="3217" y="69044"/>
                  <a:pt x="12754" y="71109"/>
                </a:cubicBezTo>
                <a:cubicBezTo>
                  <a:pt x="22291" y="73174"/>
                  <a:pt x="41169" y="72092"/>
                  <a:pt x="57589" y="72288"/>
                </a:cubicBezTo>
                <a:cubicBezTo>
                  <a:pt x="74009" y="72485"/>
                  <a:pt x="98884" y="73468"/>
                  <a:pt x="111273" y="72288"/>
                </a:cubicBezTo>
                <a:cubicBezTo>
                  <a:pt x="123662" y="71108"/>
                  <a:pt x="128578" y="73861"/>
                  <a:pt x="131921" y="65209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Google Shape;210;p15"/>
          <p:cNvSpPr/>
          <p:nvPr/>
        </p:nvSpPr>
        <p:spPr>
          <a:xfrm rot="10466703">
            <a:off x="6942009" y="4652554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"/>
          <p:cNvSpPr/>
          <p:nvPr/>
        </p:nvSpPr>
        <p:spPr>
          <a:xfrm rot="1263053">
            <a:off x="6748548" y="4715753"/>
            <a:ext cx="109240" cy="113331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"/>
          <p:cNvSpPr txBox="1">
            <a:spLocks noGrp="1"/>
          </p:cNvSpPr>
          <p:nvPr>
            <p:ph type="title"/>
          </p:nvPr>
        </p:nvSpPr>
        <p:spPr>
          <a:xfrm>
            <a:off x="5066777" y="816185"/>
            <a:ext cx="30036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3" name="Google Shape;213;p15"/>
          <p:cNvSpPr txBox="1">
            <a:spLocks noGrp="1"/>
          </p:cNvSpPr>
          <p:nvPr>
            <p:ph type="subTitle" idx="1"/>
          </p:nvPr>
        </p:nvSpPr>
        <p:spPr>
          <a:xfrm>
            <a:off x="5066777" y="2759215"/>
            <a:ext cx="30036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6887987">
            <a:off x="6338223" y="3529246"/>
            <a:ext cx="4686554" cy="2035209"/>
          </a:xfrm>
          <a:custGeom>
            <a:avLst/>
            <a:gdLst/>
            <a:ahLst/>
            <a:cxnLst/>
            <a:rect l="l" t="t" r="r" b="b"/>
            <a:pathLst>
              <a:path w="104981" h="45585" extrusionOk="0">
                <a:moveTo>
                  <a:pt x="68324" y="1"/>
                </a:moveTo>
                <a:cubicBezTo>
                  <a:pt x="66810" y="1"/>
                  <a:pt x="65264" y="395"/>
                  <a:pt x="63967" y="1144"/>
                </a:cubicBezTo>
                <a:cubicBezTo>
                  <a:pt x="60733" y="3023"/>
                  <a:pt x="58723" y="6475"/>
                  <a:pt x="57062" y="9840"/>
                </a:cubicBezTo>
                <a:cubicBezTo>
                  <a:pt x="51927" y="20176"/>
                  <a:pt x="47557" y="32172"/>
                  <a:pt x="37353" y="37547"/>
                </a:cubicBezTo>
                <a:cubicBezTo>
                  <a:pt x="33486" y="39597"/>
                  <a:pt x="29332" y="40389"/>
                  <a:pt x="25130" y="40389"/>
                </a:cubicBezTo>
                <a:cubicBezTo>
                  <a:pt x="19835" y="40389"/>
                  <a:pt x="14463" y="39131"/>
                  <a:pt x="9493" y="37547"/>
                </a:cubicBezTo>
                <a:cubicBezTo>
                  <a:pt x="7914" y="37048"/>
                  <a:pt x="4136" y="35191"/>
                  <a:pt x="2007" y="35191"/>
                </a:cubicBezTo>
                <a:cubicBezTo>
                  <a:pt x="687" y="35191"/>
                  <a:pt x="1" y="35904"/>
                  <a:pt x="862" y="38094"/>
                </a:cubicBezTo>
                <a:cubicBezTo>
                  <a:pt x="2173" y="41480"/>
                  <a:pt x="9165" y="42682"/>
                  <a:pt x="12159" y="43119"/>
                </a:cubicBezTo>
                <a:cubicBezTo>
                  <a:pt x="24780" y="45007"/>
                  <a:pt x="37519" y="45585"/>
                  <a:pt x="50283" y="45585"/>
                </a:cubicBezTo>
                <a:cubicBezTo>
                  <a:pt x="60125" y="45585"/>
                  <a:pt x="69981" y="45241"/>
                  <a:pt x="79809" y="44889"/>
                </a:cubicBezTo>
                <a:cubicBezTo>
                  <a:pt x="87981" y="44627"/>
                  <a:pt x="97137" y="43884"/>
                  <a:pt x="102468" y="37722"/>
                </a:cubicBezTo>
                <a:cubicBezTo>
                  <a:pt x="103888" y="36083"/>
                  <a:pt x="104981" y="33855"/>
                  <a:pt x="104478" y="31735"/>
                </a:cubicBezTo>
                <a:cubicBezTo>
                  <a:pt x="103861" y="29063"/>
                  <a:pt x="101156" y="27817"/>
                  <a:pt x="98320" y="27817"/>
                </a:cubicBezTo>
                <a:cubicBezTo>
                  <a:pt x="96842" y="27817"/>
                  <a:pt x="95328" y="28156"/>
                  <a:pt x="94056" y="28807"/>
                </a:cubicBezTo>
                <a:cubicBezTo>
                  <a:pt x="90319" y="30730"/>
                  <a:pt x="87631" y="34248"/>
                  <a:pt x="83917" y="36127"/>
                </a:cubicBezTo>
                <a:cubicBezTo>
                  <a:pt x="83091" y="36548"/>
                  <a:pt x="82162" y="36885"/>
                  <a:pt x="81257" y="36885"/>
                </a:cubicBezTo>
                <a:cubicBezTo>
                  <a:pt x="80845" y="36885"/>
                  <a:pt x="80439" y="36815"/>
                  <a:pt x="80049" y="36651"/>
                </a:cubicBezTo>
                <a:cubicBezTo>
                  <a:pt x="77799" y="35690"/>
                  <a:pt x="77842" y="32172"/>
                  <a:pt x="79547" y="30402"/>
                </a:cubicBezTo>
                <a:cubicBezTo>
                  <a:pt x="81229" y="28610"/>
                  <a:pt x="83808" y="28064"/>
                  <a:pt x="86211" y="27496"/>
                </a:cubicBezTo>
                <a:cubicBezTo>
                  <a:pt x="88615" y="26928"/>
                  <a:pt x="91171" y="26032"/>
                  <a:pt x="92417" y="23891"/>
                </a:cubicBezTo>
                <a:cubicBezTo>
                  <a:pt x="94252" y="20722"/>
                  <a:pt x="91718" y="16330"/>
                  <a:pt x="88178" y="15369"/>
                </a:cubicBezTo>
                <a:cubicBezTo>
                  <a:pt x="87495" y="15184"/>
                  <a:pt x="86804" y="15099"/>
                  <a:pt x="86115" y="15099"/>
                </a:cubicBezTo>
                <a:cubicBezTo>
                  <a:pt x="83208" y="15099"/>
                  <a:pt x="80325" y="16619"/>
                  <a:pt x="78170" y="18668"/>
                </a:cubicBezTo>
                <a:cubicBezTo>
                  <a:pt x="75548" y="21225"/>
                  <a:pt x="73778" y="24524"/>
                  <a:pt x="71811" y="27605"/>
                </a:cubicBezTo>
                <a:cubicBezTo>
                  <a:pt x="70850" y="29091"/>
                  <a:pt x="69714" y="30642"/>
                  <a:pt x="68009" y="31167"/>
                </a:cubicBezTo>
                <a:cubicBezTo>
                  <a:pt x="67656" y="31274"/>
                  <a:pt x="67302" y="31324"/>
                  <a:pt x="66953" y="31324"/>
                </a:cubicBezTo>
                <a:cubicBezTo>
                  <a:pt x="64384" y="31324"/>
                  <a:pt x="62055" y="28610"/>
                  <a:pt x="61979" y="25879"/>
                </a:cubicBezTo>
                <a:cubicBezTo>
                  <a:pt x="61891" y="22798"/>
                  <a:pt x="63901" y="20023"/>
                  <a:pt x="66130" y="17882"/>
                </a:cubicBezTo>
                <a:cubicBezTo>
                  <a:pt x="68381" y="15762"/>
                  <a:pt x="71003" y="13992"/>
                  <a:pt x="72817" y="11501"/>
                </a:cubicBezTo>
                <a:cubicBezTo>
                  <a:pt x="74674" y="9010"/>
                  <a:pt x="75570" y="5492"/>
                  <a:pt x="73996" y="2848"/>
                </a:cubicBezTo>
                <a:cubicBezTo>
                  <a:pt x="72826" y="902"/>
                  <a:pt x="70612" y="1"/>
                  <a:pt x="68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"/>
          <p:cNvSpPr/>
          <p:nvPr/>
        </p:nvSpPr>
        <p:spPr>
          <a:xfrm rot="10800000" flipH="1">
            <a:off x="8551850" y="59024"/>
            <a:ext cx="1083050" cy="3194475"/>
          </a:xfrm>
          <a:custGeom>
            <a:avLst/>
            <a:gdLst/>
            <a:ahLst/>
            <a:cxnLst/>
            <a:rect l="l" t="t" r="r" b="b"/>
            <a:pathLst>
              <a:path w="43322" h="83817" extrusionOk="0">
                <a:moveTo>
                  <a:pt x="35184" y="81411"/>
                </a:moveTo>
                <a:cubicBezTo>
                  <a:pt x="30170" y="84656"/>
                  <a:pt x="18175" y="84164"/>
                  <a:pt x="12767" y="82591"/>
                </a:cubicBezTo>
                <a:cubicBezTo>
                  <a:pt x="7359" y="81018"/>
                  <a:pt x="4803" y="77380"/>
                  <a:pt x="2738" y="71972"/>
                </a:cubicBezTo>
                <a:cubicBezTo>
                  <a:pt x="673" y="66564"/>
                  <a:pt x="-703" y="56732"/>
                  <a:pt x="378" y="50144"/>
                </a:cubicBezTo>
                <a:cubicBezTo>
                  <a:pt x="1460" y="43556"/>
                  <a:pt x="6966" y="39525"/>
                  <a:pt x="9227" y="32446"/>
                </a:cubicBezTo>
                <a:cubicBezTo>
                  <a:pt x="11488" y="25367"/>
                  <a:pt x="10996" y="13077"/>
                  <a:pt x="13946" y="7669"/>
                </a:cubicBezTo>
                <a:cubicBezTo>
                  <a:pt x="16896" y="2261"/>
                  <a:pt x="22500" y="0"/>
                  <a:pt x="26925" y="0"/>
                </a:cubicBezTo>
                <a:cubicBezTo>
                  <a:pt x="31350" y="0"/>
                  <a:pt x="37938" y="2458"/>
                  <a:pt x="40494" y="7669"/>
                </a:cubicBezTo>
                <a:cubicBezTo>
                  <a:pt x="43051" y="12880"/>
                  <a:pt x="41871" y="22024"/>
                  <a:pt x="42264" y="31266"/>
                </a:cubicBezTo>
                <a:cubicBezTo>
                  <a:pt x="42657" y="40508"/>
                  <a:pt x="44034" y="54766"/>
                  <a:pt x="42854" y="63123"/>
                </a:cubicBezTo>
                <a:cubicBezTo>
                  <a:pt x="41674" y="71481"/>
                  <a:pt x="40199" y="78166"/>
                  <a:pt x="35184" y="8141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17" name="Google Shape;217;p16"/>
          <p:cNvSpPr/>
          <p:nvPr/>
        </p:nvSpPr>
        <p:spPr>
          <a:xfrm rot="8867944">
            <a:off x="8217805" y="4260041"/>
            <a:ext cx="177553" cy="184203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/>
          <p:nvPr/>
        </p:nvSpPr>
        <p:spPr>
          <a:xfrm rot="-335797">
            <a:off x="7952141" y="4490194"/>
            <a:ext cx="109235" cy="113326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"/>
          <p:cNvSpPr/>
          <p:nvPr/>
        </p:nvSpPr>
        <p:spPr>
          <a:xfrm>
            <a:off x="7802036" y="-572750"/>
            <a:ext cx="2197322" cy="2047547"/>
          </a:xfrm>
          <a:custGeom>
            <a:avLst/>
            <a:gdLst/>
            <a:ahLst/>
            <a:cxnLst/>
            <a:rect l="l" t="t" r="r" b="b"/>
            <a:pathLst>
              <a:path w="92969" h="86632" extrusionOk="0">
                <a:moveTo>
                  <a:pt x="39046" y="313"/>
                </a:moveTo>
                <a:cubicBezTo>
                  <a:pt x="28722" y="903"/>
                  <a:pt x="16038" y="3460"/>
                  <a:pt x="9549" y="7393"/>
                </a:cubicBezTo>
                <a:cubicBezTo>
                  <a:pt x="3060" y="11326"/>
                  <a:pt x="602" y="17913"/>
                  <a:pt x="110" y="23911"/>
                </a:cubicBezTo>
                <a:cubicBezTo>
                  <a:pt x="-381" y="29909"/>
                  <a:pt x="602" y="39643"/>
                  <a:pt x="6600" y="43379"/>
                </a:cubicBezTo>
                <a:cubicBezTo>
                  <a:pt x="12598" y="47115"/>
                  <a:pt x="30197" y="41510"/>
                  <a:pt x="36096" y="46328"/>
                </a:cubicBezTo>
                <a:cubicBezTo>
                  <a:pt x="41995" y="51146"/>
                  <a:pt x="37670" y="65797"/>
                  <a:pt x="41996" y="72286"/>
                </a:cubicBezTo>
                <a:cubicBezTo>
                  <a:pt x="46322" y="78775"/>
                  <a:pt x="54877" y="83593"/>
                  <a:pt x="62054" y="85264"/>
                </a:cubicBezTo>
                <a:cubicBezTo>
                  <a:pt x="69232" y="86935"/>
                  <a:pt x="79948" y="88115"/>
                  <a:pt x="85061" y="82314"/>
                </a:cubicBezTo>
                <a:cubicBezTo>
                  <a:pt x="90174" y="76513"/>
                  <a:pt x="92042" y="59799"/>
                  <a:pt x="92730" y="50458"/>
                </a:cubicBezTo>
                <a:cubicBezTo>
                  <a:pt x="93418" y="41118"/>
                  <a:pt x="92731" y="34039"/>
                  <a:pt x="89191" y="26271"/>
                </a:cubicBezTo>
                <a:cubicBezTo>
                  <a:pt x="85651" y="18504"/>
                  <a:pt x="79850" y="8179"/>
                  <a:pt x="71492" y="3853"/>
                </a:cubicBezTo>
                <a:cubicBezTo>
                  <a:pt x="63135" y="-473"/>
                  <a:pt x="49370" y="-277"/>
                  <a:pt x="39046" y="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0" name="Google Shape;220;p16"/>
          <p:cNvSpPr/>
          <p:nvPr/>
        </p:nvSpPr>
        <p:spPr>
          <a:xfrm rot="-236711">
            <a:off x="3307151" y="4200585"/>
            <a:ext cx="6773744" cy="1388433"/>
          </a:xfrm>
          <a:custGeom>
            <a:avLst/>
            <a:gdLst/>
            <a:ahLst/>
            <a:cxnLst/>
            <a:rect l="l" t="t" r="r" b="b"/>
            <a:pathLst>
              <a:path w="270958" h="55539" extrusionOk="0">
                <a:moveTo>
                  <a:pt x="44199" y="53632"/>
                </a:moveTo>
                <a:cubicBezTo>
                  <a:pt x="26698" y="51961"/>
                  <a:pt x="12146" y="49896"/>
                  <a:pt x="5263" y="45373"/>
                </a:cubicBezTo>
                <a:cubicBezTo>
                  <a:pt x="-1620" y="40850"/>
                  <a:pt x="-1030" y="31313"/>
                  <a:pt x="2903" y="26495"/>
                </a:cubicBezTo>
                <a:cubicBezTo>
                  <a:pt x="6836" y="21677"/>
                  <a:pt x="15980" y="18138"/>
                  <a:pt x="28860" y="16466"/>
                </a:cubicBezTo>
                <a:cubicBezTo>
                  <a:pt x="41740" y="14795"/>
                  <a:pt x="59341" y="14893"/>
                  <a:pt x="80185" y="16466"/>
                </a:cubicBezTo>
                <a:cubicBezTo>
                  <a:pt x="101030" y="18039"/>
                  <a:pt x="135246" y="24332"/>
                  <a:pt x="153927" y="25905"/>
                </a:cubicBezTo>
                <a:cubicBezTo>
                  <a:pt x="172608" y="27478"/>
                  <a:pt x="181268" y="29508"/>
                  <a:pt x="192273" y="25905"/>
                </a:cubicBezTo>
                <a:cubicBezTo>
                  <a:pt x="203279" y="22302"/>
                  <a:pt x="210528" y="8482"/>
                  <a:pt x="219960" y="4289"/>
                </a:cubicBezTo>
                <a:cubicBezTo>
                  <a:pt x="229392" y="97"/>
                  <a:pt x="240798" y="-886"/>
                  <a:pt x="248867" y="750"/>
                </a:cubicBezTo>
                <a:cubicBezTo>
                  <a:pt x="256936" y="2386"/>
                  <a:pt x="265418" y="6768"/>
                  <a:pt x="268374" y="14107"/>
                </a:cubicBezTo>
                <a:cubicBezTo>
                  <a:pt x="271330" y="21446"/>
                  <a:pt x="272897" y="38097"/>
                  <a:pt x="266604" y="44783"/>
                </a:cubicBezTo>
                <a:cubicBezTo>
                  <a:pt x="260311" y="51469"/>
                  <a:pt x="256673" y="52452"/>
                  <a:pt x="230618" y="54222"/>
                </a:cubicBezTo>
                <a:cubicBezTo>
                  <a:pt x="204563" y="55992"/>
                  <a:pt x="141342" y="55500"/>
                  <a:pt x="110272" y="55402"/>
                </a:cubicBezTo>
                <a:cubicBezTo>
                  <a:pt x="79202" y="55304"/>
                  <a:pt x="61701" y="55304"/>
                  <a:pt x="44199" y="53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21" name="Google Shape;221;p16"/>
          <p:cNvSpPr/>
          <p:nvPr/>
        </p:nvSpPr>
        <p:spPr>
          <a:xfrm rot="-5400000">
            <a:off x="-1249715" y="4262172"/>
            <a:ext cx="2439938" cy="692794"/>
          </a:xfrm>
          <a:custGeom>
            <a:avLst/>
            <a:gdLst/>
            <a:ahLst/>
            <a:cxnLst/>
            <a:rect l="l" t="t" r="r" b="b"/>
            <a:pathLst>
              <a:path w="56223" h="15963" extrusionOk="0">
                <a:moveTo>
                  <a:pt x="29178" y="1"/>
                </a:moveTo>
                <a:cubicBezTo>
                  <a:pt x="16333" y="1"/>
                  <a:pt x="3319" y="274"/>
                  <a:pt x="2448" y="804"/>
                </a:cubicBezTo>
                <a:cubicBezTo>
                  <a:pt x="0" y="2312"/>
                  <a:pt x="2163" y="15051"/>
                  <a:pt x="3256" y="15553"/>
                </a:cubicBezTo>
                <a:cubicBezTo>
                  <a:pt x="3802" y="15826"/>
                  <a:pt x="16394" y="15963"/>
                  <a:pt x="29004" y="15963"/>
                </a:cubicBezTo>
                <a:cubicBezTo>
                  <a:pt x="41615" y="15963"/>
                  <a:pt x="54245" y="15826"/>
                  <a:pt x="54868" y="15553"/>
                </a:cubicBezTo>
                <a:cubicBezTo>
                  <a:pt x="56091" y="15051"/>
                  <a:pt x="56222" y="1896"/>
                  <a:pt x="54868" y="804"/>
                </a:cubicBezTo>
                <a:cubicBezTo>
                  <a:pt x="54186" y="263"/>
                  <a:pt x="41763" y="1"/>
                  <a:pt x="29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"/>
          <p:cNvSpPr/>
          <p:nvPr/>
        </p:nvSpPr>
        <p:spPr>
          <a:xfrm rot="-6285269">
            <a:off x="8164879" y="-232551"/>
            <a:ext cx="1664335" cy="880898"/>
          </a:xfrm>
          <a:custGeom>
            <a:avLst/>
            <a:gdLst/>
            <a:ahLst/>
            <a:cxnLst/>
            <a:rect l="l" t="t" r="r" b="b"/>
            <a:pathLst>
              <a:path w="51897" h="27468" fill="none" extrusionOk="0">
                <a:moveTo>
                  <a:pt x="1" y="27467"/>
                </a:moveTo>
                <a:cubicBezTo>
                  <a:pt x="7801" y="26375"/>
                  <a:pt x="14051" y="18618"/>
                  <a:pt x="13417" y="10773"/>
                </a:cubicBezTo>
                <a:cubicBezTo>
                  <a:pt x="13308" y="9331"/>
                  <a:pt x="12849" y="7692"/>
                  <a:pt x="11516" y="7081"/>
                </a:cubicBezTo>
                <a:cubicBezTo>
                  <a:pt x="9593" y="6206"/>
                  <a:pt x="7386" y="8501"/>
                  <a:pt x="7692" y="10620"/>
                </a:cubicBezTo>
                <a:cubicBezTo>
                  <a:pt x="8020" y="12696"/>
                  <a:pt x="9921" y="14182"/>
                  <a:pt x="11909" y="14925"/>
                </a:cubicBezTo>
                <a:cubicBezTo>
                  <a:pt x="15296" y="16192"/>
                  <a:pt x="19207" y="15799"/>
                  <a:pt x="22288" y="13920"/>
                </a:cubicBezTo>
                <a:cubicBezTo>
                  <a:pt x="25391" y="12063"/>
                  <a:pt x="27511" y="8719"/>
                  <a:pt x="27970" y="5179"/>
                </a:cubicBezTo>
                <a:cubicBezTo>
                  <a:pt x="28254" y="2994"/>
                  <a:pt x="27030" y="1"/>
                  <a:pt x="24867" y="482"/>
                </a:cubicBezTo>
                <a:cubicBezTo>
                  <a:pt x="23709" y="722"/>
                  <a:pt x="23010" y="1946"/>
                  <a:pt x="22922" y="3126"/>
                </a:cubicBezTo>
                <a:cubicBezTo>
                  <a:pt x="22878" y="4305"/>
                  <a:pt x="23315" y="5420"/>
                  <a:pt x="23752" y="6512"/>
                </a:cubicBezTo>
                <a:cubicBezTo>
                  <a:pt x="25435" y="10686"/>
                  <a:pt x="27161" y="14903"/>
                  <a:pt x="29893" y="18465"/>
                </a:cubicBezTo>
                <a:cubicBezTo>
                  <a:pt x="32624" y="22048"/>
                  <a:pt x="36557" y="24955"/>
                  <a:pt x="41015" y="25457"/>
                </a:cubicBezTo>
                <a:cubicBezTo>
                  <a:pt x="45494" y="25982"/>
                  <a:pt x="50411" y="23578"/>
                  <a:pt x="51896" y="19339"/>
                </a:cubicBezTo>
              </a:path>
            </a:pathLst>
          </a:custGeom>
          <a:noFill/>
          <a:ln w="20750" cap="flat" cmpd="sng">
            <a:solidFill>
              <a:schemeClr val="dk1"/>
            </a:solidFill>
            <a:prstDash val="solid"/>
            <a:miter lim="218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subTitle" idx="1"/>
          </p:nvPr>
        </p:nvSpPr>
        <p:spPr>
          <a:xfrm>
            <a:off x="713225" y="1453963"/>
            <a:ext cx="4793400" cy="23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_1_1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/>
          <p:nvPr/>
        </p:nvSpPr>
        <p:spPr>
          <a:xfrm>
            <a:off x="8288724" y="0"/>
            <a:ext cx="1734527" cy="2912532"/>
          </a:xfrm>
          <a:custGeom>
            <a:avLst/>
            <a:gdLst/>
            <a:ahLst/>
            <a:cxnLst/>
            <a:rect l="l" t="t" r="r" b="b"/>
            <a:pathLst>
              <a:path w="71321" h="105891" extrusionOk="0">
                <a:moveTo>
                  <a:pt x="27355" y="287"/>
                </a:moveTo>
                <a:cubicBezTo>
                  <a:pt x="16736" y="680"/>
                  <a:pt x="6609" y="6874"/>
                  <a:pt x="2578" y="12675"/>
                </a:cubicBezTo>
                <a:cubicBezTo>
                  <a:pt x="-1453" y="18476"/>
                  <a:pt x="-372" y="28112"/>
                  <a:pt x="3168" y="35093"/>
                </a:cubicBezTo>
                <a:cubicBezTo>
                  <a:pt x="6708" y="42074"/>
                  <a:pt x="19982" y="46794"/>
                  <a:pt x="23816" y="54561"/>
                </a:cubicBezTo>
                <a:cubicBezTo>
                  <a:pt x="27651" y="62329"/>
                  <a:pt x="24995" y="74619"/>
                  <a:pt x="26175" y="81698"/>
                </a:cubicBezTo>
                <a:cubicBezTo>
                  <a:pt x="27355" y="88777"/>
                  <a:pt x="26864" y="93005"/>
                  <a:pt x="30895" y="97036"/>
                </a:cubicBezTo>
                <a:cubicBezTo>
                  <a:pt x="34926" y="101067"/>
                  <a:pt x="44169" y="106082"/>
                  <a:pt x="50363" y="105885"/>
                </a:cubicBezTo>
                <a:cubicBezTo>
                  <a:pt x="56557" y="105688"/>
                  <a:pt x="64620" y="101460"/>
                  <a:pt x="68061" y="95856"/>
                </a:cubicBezTo>
                <a:cubicBezTo>
                  <a:pt x="71502" y="90252"/>
                  <a:pt x="71306" y="86516"/>
                  <a:pt x="71011" y="72259"/>
                </a:cubicBezTo>
                <a:cubicBezTo>
                  <a:pt x="70716" y="58002"/>
                  <a:pt x="73567" y="22310"/>
                  <a:pt x="66291" y="10315"/>
                </a:cubicBezTo>
                <a:cubicBezTo>
                  <a:pt x="59015" y="-1680"/>
                  <a:pt x="37974" y="-106"/>
                  <a:pt x="27355" y="2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7" name="Google Shape;227;p17"/>
          <p:cNvSpPr/>
          <p:nvPr/>
        </p:nvSpPr>
        <p:spPr>
          <a:xfrm>
            <a:off x="-535041" y="3525347"/>
            <a:ext cx="2747950" cy="1987825"/>
          </a:xfrm>
          <a:custGeom>
            <a:avLst/>
            <a:gdLst/>
            <a:ahLst/>
            <a:cxnLst/>
            <a:rect l="l" t="t" r="r" b="b"/>
            <a:pathLst>
              <a:path w="109918" h="79513" extrusionOk="0">
                <a:moveTo>
                  <a:pt x="754" y="23578"/>
                </a:moveTo>
                <a:cubicBezTo>
                  <a:pt x="557" y="12271"/>
                  <a:pt x="3114" y="9715"/>
                  <a:pt x="7833" y="5880"/>
                </a:cubicBezTo>
                <a:cubicBezTo>
                  <a:pt x="12553" y="2046"/>
                  <a:pt x="22778" y="-1395"/>
                  <a:pt x="29071" y="571"/>
                </a:cubicBezTo>
                <a:cubicBezTo>
                  <a:pt x="35364" y="2538"/>
                  <a:pt x="41361" y="9518"/>
                  <a:pt x="45589" y="17679"/>
                </a:cubicBezTo>
                <a:cubicBezTo>
                  <a:pt x="49817" y="25840"/>
                  <a:pt x="45589" y="44914"/>
                  <a:pt x="54438" y="49535"/>
                </a:cubicBezTo>
                <a:cubicBezTo>
                  <a:pt x="63287" y="54156"/>
                  <a:pt x="89442" y="44423"/>
                  <a:pt x="98684" y="45406"/>
                </a:cubicBezTo>
                <a:cubicBezTo>
                  <a:pt x="107926" y="46389"/>
                  <a:pt x="109499" y="50716"/>
                  <a:pt x="109892" y="55435"/>
                </a:cubicBezTo>
                <a:cubicBezTo>
                  <a:pt x="110285" y="60155"/>
                  <a:pt x="106254" y="69889"/>
                  <a:pt x="101043" y="73723"/>
                </a:cubicBezTo>
                <a:cubicBezTo>
                  <a:pt x="95832" y="77558"/>
                  <a:pt x="93964" y="78442"/>
                  <a:pt x="78626" y="78442"/>
                </a:cubicBezTo>
                <a:cubicBezTo>
                  <a:pt x="63288" y="78442"/>
                  <a:pt x="21992" y="82867"/>
                  <a:pt x="9013" y="73723"/>
                </a:cubicBezTo>
                <a:cubicBezTo>
                  <a:pt x="-3966" y="64579"/>
                  <a:pt x="951" y="34885"/>
                  <a:pt x="754" y="2357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28" name="Google Shape;228;p17"/>
          <p:cNvSpPr/>
          <p:nvPr/>
        </p:nvSpPr>
        <p:spPr>
          <a:xfrm rot="-4180168">
            <a:off x="-826353" y="-453260"/>
            <a:ext cx="2217727" cy="1530570"/>
          </a:xfrm>
          <a:custGeom>
            <a:avLst/>
            <a:gdLst/>
            <a:ahLst/>
            <a:cxnLst/>
            <a:rect l="l" t="t" r="r" b="b"/>
            <a:pathLst>
              <a:path w="74953" h="51729" extrusionOk="0">
                <a:moveTo>
                  <a:pt x="2052" y="38371"/>
                </a:moveTo>
                <a:cubicBezTo>
                  <a:pt x="4707" y="45057"/>
                  <a:pt x="12179" y="48203"/>
                  <a:pt x="20930" y="50169"/>
                </a:cubicBezTo>
                <a:cubicBezTo>
                  <a:pt x="29681" y="52135"/>
                  <a:pt x="45806" y="52332"/>
                  <a:pt x="54557" y="50169"/>
                </a:cubicBezTo>
                <a:cubicBezTo>
                  <a:pt x="63308" y="48006"/>
                  <a:pt x="70879" y="43975"/>
                  <a:pt x="73435" y="37191"/>
                </a:cubicBezTo>
                <a:cubicBezTo>
                  <a:pt x="75991" y="30407"/>
                  <a:pt x="75401" y="15658"/>
                  <a:pt x="69895" y="9464"/>
                </a:cubicBezTo>
                <a:cubicBezTo>
                  <a:pt x="64389" y="3270"/>
                  <a:pt x="51214" y="-73"/>
                  <a:pt x="40398" y="25"/>
                </a:cubicBezTo>
                <a:cubicBezTo>
                  <a:pt x="29583" y="123"/>
                  <a:pt x="11393" y="3663"/>
                  <a:pt x="5002" y="10054"/>
                </a:cubicBezTo>
                <a:cubicBezTo>
                  <a:pt x="-1389" y="16445"/>
                  <a:pt x="-603" y="31685"/>
                  <a:pt x="2052" y="3837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29" name="Google Shape;229;p17"/>
          <p:cNvSpPr/>
          <p:nvPr/>
        </p:nvSpPr>
        <p:spPr>
          <a:xfrm>
            <a:off x="3892346" y="-713199"/>
            <a:ext cx="6237175" cy="1328900"/>
          </a:xfrm>
          <a:custGeom>
            <a:avLst/>
            <a:gdLst/>
            <a:ahLst/>
            <a:cxnLst/>
            <a:rect l="l" t="t" r="r" b="b"/>
            <a:pathLst>
              <a:path w="249487" h="53156" extrusionOk="0">
                <a:moveTo>
                  <a:pt x="19517" y="528"/>
                </a:moveTo>
                <a:cubicBezTo>
                  <a:pt x="-1917" y="2495"/>
                  <a:pt x="246" y="9279"/>
                  <a:pt x="49" y="15867"/>
                </a:cubicBezTo>
                <a:cubicBezTo>
                  <a:pt x="-148" y="22455"/>
                  <a:pt x="2605" y="35040"/>
                  <a:pt x="18337" y="40054"/>
                </a:cubicBezTo>
                <a:cubicBezTo>
                  <a:pt x="34069" y="45069"/>
                  <a:pt x="73201" y="45954"/>
                  <a:pt x="94439" y="45954"/>
                </a:cubicBezTo>
                <a:cubicBezTo>
                  <a:pt x="115677" y="45954"/>
                  <a:pt x="131113" y="40054"/>
                  <a:pt x="145763" y="40054"/>
                </a:cubicBezTo>
                <a:cubicBezTo>
                  <a:pt x="160413" y="40054"/>
                  <a:pt x="169950" y="43791"/>
                  <a:pt x="182339" y="45954"/>
                </a:cubicBezTo>
                <a:cubicBezTo>
                  <a:pt x="194728" y="48117"/>
                  <a:pt x="209476" y="53525"/>
                  <a:pt x="220095" y="53033"/>
                </a:cubicBezTo>
                <a:cubicBezTo>
                  <a:pt x="230714" y="52541"/>
                  <a:pt x="241923" y="48805"/>
                  <a:pt x="246052" y="43004"/>
                </a:cubicBezTo>
                <a:cubicBezTo>
                  <a:pt x="250182" y="37203"/>
                  <a:pt x="251460" y="25110"/>
                  <a:pt x="244872" y="18227"/>
                </a:cubicBezTo>
                <a:cubicBezTo>
                  <a:pt x="238285" y="11344"/>
                  <a:pt x="225897" y="4068"/>
                  <a:pt x="206527" y="1708"/>
                </a:cubicBezTo>
                <a:cubicBezTo>
                  <a:pt x="187158" y="-652"/>
                  <a:pt x="159823" y="4265"/>
                  <a:pt x="128655" y="4068"/>
                </a:cubicBezTo>
                <a:cubicBezTo>
                  <a:pt x="97487" y="3871"/>
                  <a:pt x="40951" y="-1438"/>
                  <a:pt x="19517" y="5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0" name="Google Shape;230;p17"/>
          <p:cNvSpPr/>
          <p:nvPr/>
        </p:nvSpPr>
        <p:spPr>
          <a:xfrm rot="10466703">
            <a:off x="300657" y="3295249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7"/>
          <p:cNvSpPr/>
          <p:nvPr/>
        </p:nvSpPr>
        <p:spPr>
          <a:xfrm rot="1263053">
            <a:off x="227896" y="3129898"/>
            <a:ext cx="109240" cy="113331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"/>
          <p:cNvSpPr/>
          <p:nvPr/>
        </p:nvSpPr>
        <p:spPr>
          <a:xfrm rot="5535005">
            <a:off x="8184931" y="4166918"/>
            <a:ext cx="1455344" cy="1191518"/>
          </a:xfrm>
          <a:custGeom>
            <a:avLst/>
            <a:gdLst/>
            <a:ahLst/>
            <a:cxnLst/>
            <a:rect l="l" t="t" r="r" b="b"/>
            <a:pathLst>
              <a:path w="44991" h="36835" extrusionOk="0">
                <a:moveTo>
                  <a:pt x="16309" y="1"/>
                </a:moveTo>
                <a:cubicBezTo>
                  <a:pt x="16042" y="1"/>
                  <a:pt x="15777" y="21"/>
                  <a:pt x="15514" y="65"/>
                </a:cubicBezTo>
                <a:cubicBezTo>
                  <a:pt x="14203" y="284"/>
                  <a:pt x="12914" y="1311"/>
                  <a:pt x="12827" y="2665"/>
                </a:cubicBezTo>
                <a:cubicBezTo>
                  <a:pt x="12739" y="4326"/>
                  <a:pt x="14422" y="5528"/>
                  <a:pt x="16017" y="5899"/>
                </a:cubicBezTo>
                <a:cubicBezTo>
                  <a:pt x="17634" y="6293"/>
                  <a:pt x="19360" y="6118"/>
                  <a:pt x="20911" y="6730"/>
                </a:cubicBezTo>
                <a:cubicBezTo>
                  <a:pt x="22463" y="7320"/>
                  <a:pt x="23752" y="9155"/>
                  <a:pt x="22965" y="10597"/>
                </a:cubicBezTo>
                <a:lnTo>
                  <a:pt x="6315" y="5921"/>
                </a:lnTo>
                <a:lnTo>
                  <a:pt x="6315" y="5921"/>
                </a:lnTo>
                <a:cubicBezTo>
                  <a:pt x="4458" y="7101"/>
                  <a:pt x="5550" y="10270"/>
                  <a:pt x="7582" y="11231"/>
                </a:cubicBezTo>
                <a:cubicBezTo>
                  <a:pt x="9571" y="12149"/>
                  <a:pt x="11931" y="11821"/>
                  <a:pt x="14116" y="12192"/>
                </a:cubicBezTo>
                <a:cubicBezTo>
                  <a:pt x="16301" y="12542"/>
                  <a:pt x="18683" y="14268"/>
                  <a:pt x="18267" y="16453"/>
                </a:cubicBezTo>
                <a:cubicBezTo>
                  <a:pt x="14138" y="16082"/>
                  <a:pt x="10008" y="15732"/>
                  <a:pt x="5878" y="15404"/>
                </a:cubicBezTo>
                <a:cubicBezTo>
                  <a:pt x="5578" y="15381"/>
                  <a:pt x="5262" y="15363"/>
                  <a:pt x="4944" y="15363"/>
                </a:cubicBezTo>
                <a:cubicBezTo>
                  <a:pt x="3807" y="15363"/>
                  <a:pt x="2654" y="15589"/>
                  <a:pt x="2141" y="16563"/>
                </a:cubicBezTo>
                <a:cubicBezTo>
                  <a:pt x="1355" y="18005"/>
                  <a:pt x="2972" y="19753"/>
                  <a:pt x="4611" y="19971"/>
                </a:cubicBezTo>
                <a:cubicBezTo>
                  <a:pt x="4809" y="19995"/>
                  <a:pt x="5006" y="20006"/>
                  <a:pt x="5203" y="20006"/>
                </a:cubicBezTo>
                <a:cubicBezTo>
                  <a:pt x="6635" y="20006"/>
                  <a:pt x="8040" y="19440"/>
                  <a:pt x="9462" y="19228"/>
                </a:cubicBezTo>
                <a:cubicBezTo>
                  <a:pt x="9731" y="19189"/>
                  <a:pt x="10011" y="19168"/>
                  <a:pt x="10293" y="19168"/>
                </a:cubicBezTo>
                <a:cubicBezTo>
                  <a:pt x="11727" y="19168"/>
                  <a:pt x="13219" y="19702"/>
                  <a:pt x="13657" y="20998"/>
                </a:cubicBezTo>
                <a:cubicBezTo>
                  <a:pt x="14116" y="22353"/>
                  <a:pt x="13176" y="23795"/>
                  <a:pt x="11952" y="24494"/>
                </a:cubicBezTo>
                <a:cubicBezTo>
                  <a:pt x="10729" y="25194"/>
                  <a:pt x="9287" y="25325"/>
                  <a:pt x="7910" y="25521"/>
                </a:cubicBezTo>
                <a:cubicBezTo>
                  <a:pt x="6031" y="25784"/>
                  <a:pt x="4086" y="26243"/>
                  <a:pt x="2557" y="27422"/>
                </a:cubicBezTo>
                <a:cubicBezTo>
                  <a:pt x="1027" y="28581"/>
                  <a:pt x="0" y="30547"/>
                  <a:pt x="393" y="32426"/>
                </a:cubicBezTo>
                <a:cubicBezTo>
                  <a:pt x="881" y="34614"/>
                  <a:pt x="3184" y="35843"/>
                  <a:pt x="5464" y="35843"/>
                </a:cubicBezTo>
                <a:cubicBezTo>
                  <a:pt x="6145" y="35843"/>
                  <a:pt x="6823" y="35733"/>
                  <a:pt x="7451" y="35507"/>
                </a:cubicBezTo>
                <a:cubicBezTo>
                  <a:pt x="10183" y="34524"/>
                  <a:pt x="12062" y="32077"/>
                  <a:pt x="13657" y="29629"/>
                </a:cubicBezTo>
                <a:cubicBezTo>
                  <a:pt x="14269" y="28690"/>
                  <a:pt x="14968" y="27619"/>
                  <a:pt x="16082" y="27313"/>
                </a:cubicBezTo>
                <a:cubicBezTo>
                  <a:pt x="16281" y="27259"/>
                  <a:pt x="16480" y="27233"/>
                  <a:pt x="16677" y="27233"/>
                </a:cubicBezTo>
                <a:cubicBezTo>
                  <a:pt x="18056" y="27233"/>
                  <a:pt x="19332" y="28493"/>
                  <a:pt x="19906" y="29870"/>
                </a:cubicBezTo>
                <a:cubicBezTo>
                  <a:pt x="20562" y="31421"/>
                  <a:pt x="20627" y="33147"/>
                  <a:pt x="21370" y="34633"/>
                </a:cubicBezTo>
                <a:cubicBezTo>
                  <a:pt x="21956" y="35822"/>
                  <a:pt x="23221" y="36834"/>
                  <a:pt x="24448" y="36834"/>
                </a:cubicBezTo>
                <a:cubicBezTo>
                  <a:pt x="24777" y="36834"/>
                  <a:pt x="25103" y="36762"/>
                  <a:pt x="25413" y="36600"/>
                </a:cubicBezTo>
                <a:cubicBezTo>
                  <a:pt x="27008" y="35813"/>
                  <a:pt x="26964" y="33453"/>
                  <a:pt x="26134" y="31902"/>
                </a:cubicBezTo>
                <a:cubicBezTo>
                  <a:pt x="25282" y="30350"/>
                  <a:pt x="23883" y="29083"/>
                  <a:pt x="23315" y="27422"/>
                </a:cubicBezTo>
                <a:cubicBezTo>
                  <a:pt x="22747" y="25762"/>
                  <a:pt x="23555" y="23380"/>
                  <a:pt x="25303" y="23380"/>
                </a:cubicBezTo>
                <a:cubicBezTo>
                  <a:pt x="26636" y="23380"/>
                  <a:pt x="27598" y="24779"/>
                  <a:pt x="27816" y="26090"/>
                </a:cubicBezTo>
                <a:cubicBezTo>
                  <a:pt x="28035" y="27422"/>
                  <a:pt x="27816" y="28799"/>
                  <a:pt x="28100" y="30110"/>
                </a:cubicBezTo>
                <a:cubicBezTo>
                  <a:pt x="28551" y="32279"/>
                  <a:pt x="30627" y="34089"/>
                  <a:pt x="32834" y="34089"/>
                </a:cubicBezTo>
                <a:cubicBezTo>
                  <a:pt x="32873" y="34089"/>
                  <a:pt x="32912" y="34088"/>
                  <a:pt x="32951" y="34087"/>
                </a:cubicBezTo>
                <a:cubicBezTo>
                  <a:pt x="35224" y="34043"/>
                  <a:pt x="37321" y="31967"/>
                  <a:pt x="37190" y="29695"/>
                </a:cubicBezTo>
                <a:cubicBezTo>
                  <a:pt x="37103" y="27925"/>
                  <a:pt x="35857" y="26417"/>
                  <a:pt x="34590" y="25194"/>
                </a:cubicBezTo>
                <a:cubicBezTo>
                  <a:pt x="33323" y="23948"/>
                  <a:pt x="31902" y="22768"/>
                  <a:pt x="31247" y="21129"/>
                </a:cubicBezTo>
                <a:cubicBezTo>
                  <a:pt x="30591" y="19491"/>
                  <a:pt x="31050" y="17196"/>
                  <a:pt x="32711" y="16563"/>
                </a:cubicBezTo>
                <a:cubicBezTo>
                  <a:pt x="34371" y="17437"/>
                  <a:pt x="35224" y="19338"/>
                  <a:pt x="35748" y="21151"/>
                </a:cubicBezTo>
                <a:cubicBezTo>
                  <a:pt x="36251" y="22943"/>
                  <a:pt x="36600" y="24888"/>
                  <a:pt x="37715" y="26417"/>
                </a:cubicBezTo>
                <a:cubicBezTo>
                  <a:pt x="38488" y="27478"/>
                  <a:pt x="39818" y="28224"/>
                  <a:pt x="41071" y="28224"/>
                </a:cubicBezTo>
                <a:cubicBezTo>
                  <a:pt x="41624" y="28224"/>
                  <a:pt x="42162" y="28078"/>
                  <a:pt x="42631" y="27750"/>
                </a:cubicBezTo>
                <a:cubicBezTo>
                  <a:pt x="44991" y="26090"/>
                  <a:pt x="38152" y="11952"/>
                  <a:pt x="36644" y="10248"/>
                </a:cubicBezTo>
                <a:cubicBezTo>
                  <a:pt x="32711" y="5659"/>
                  <a:pt x="25041" y="2556"/>
                  <a:pt x="19447" y="655"/>
                </a:cubicBezTo>
                <a:cubicBezTo>
                  <a:pt x="18421" y="307"/>
                  <a:pt x="17352" y="1"/>
                  <a:pt x="163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"/>
          <p:cNvSpPr/>
          <p:nvPr/>
        </p:nvSpPr>
        <p:spPr>
          <a:xfrm rot="-3023305">
            <a:off x="-344704" y="-434919"/>
            <a:ext cx="2254069" cy="1187347"/>
          </a:xfrm>
          <a:custGeom>
            <a:avLst/>
            <a:gdLst/>
            <a:ahLst/>
            <a:cxnLst/>
            <a:rect l="l" t="t" r="r" b="b"/>
            <a:pathLst>
              <a:path w="27918" h="14706" fill="none" extrusionOk="0">
                <a:moveTo>
                  <a:pt x="1" y="2535"/>
                </a:moveTo>
                <a:cubicBezTo>
                  <a:pt x="2413" y="6122"/>
                  <a:pt x="6796" y="8302"/>
                  <a:pt x="11106" y="8069"/>
                </a:cubicBezTo>
                <a:cubicBezTo>
                  <a:pt x="11780" y="8045"/>
                  <a:pt x="12478" y="7934"/>
                  <a:pt x="13029" y="7555"/>
                </a:cubicBezTo>
                <a:cubicBezTo>
                  <a:pt x="13579" y="7175"/>
                  <a:pt x="13910" y="6416"/>
                  <a:pt x="13653" y="5804"/>
                </a:cubicBezTo>
                <a:cubicBezTo>
                  <a:pt x="13408" y="5229"/>
                  <a:pt x="12698" y="4947"/>
                  <a:pt x="12073" y="4947"/>
                </a:cubicBezTo>
                <a:cubicBezTo>
                  <a:pt x="10310" y="4922"/>
                  <a:pt x="8768" y="6575"/>
                  <a:pt x="8755" y="8338"/>
                </a:cubicBezTo>
                <a:cubicBezTo>
                  <a:pt x="8719" y="10089"/>
                  <a:pt x="10065" y="11718"/>
                  <a:pt x="11767" y="12220"/>
                </a:cubicBezTo>
                <a:cubicBezTo>
                  <a:pt x="13457" y="12710"/>
                  <a:pt x="15355" y="12159"/>
                  <a:pt x="16665" y="10995"/>
                </a:cubicBezTo>
                <a:cubicBezTo>
                  <a:pt x="17155" y="10567"/>
                  <a:pt x="17596" y="9893"/>
                  <a:pt x="17338" y="9294"/>
                </a:cubicBezTo>
                <a:cubicBezTo>
                  <a:pt x="17191" y="8951"/>
                  <a:pt x="16824" y="8718"/>
                  <a:pt x="16457" y="8620"/>
                </a:cubicBezTo>
                <a:cubicBezTo>
                  <a:pt x="14828" y="8192"/>
                  <a:pt x="13212" y="9991"/>
                  <a:pt x="13482" y="11657"/>
                </a:cubicBezTo>
                <a:cubicBezTo>
                  <a:pt x="13763" y="13309"/>
                  <a:pt x="15428" y="14485"/>
                  <a:pt x="17094" y="14595"/>
                </a:cubicBezTo>
                <a:cubicBezTo>
                  <a:pt x="18759" y="14705"/>
                  <a:pt x="20387" y="13971"/>
                  <a:pt x="21746" y="12967"/>
                </a:cubicBezTo>
                <a:cubicBezTo>
                  <a:pt x="25726" y="10077"/>
                  <a:pt x="27917" y="4886"/>
                  <a:pt x="27195" y="0"/>
                </a:cubicBezTo>
              </a:path>
            </a:pathLst>
          </a:custGeom>
          <a:noFill/>
          <a:ln w="11625" cap="flat" cmpd="sng">
            <a:solidFill>
              <a:schemeClr val="dk1"/>
            </a:solidFill>
            <a:prstDash val="solid"/>
            <a:miter lim="1224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1"/>
          </p:nvPr>
        </p:nvSpPr>
        <p:spPr>
          <a:xfrm>
            <a:off x="989150" y="2426502"/>
            <a:ext cx="2744400" cy="16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987275" y="1097598"/>
            <a:ext cx="2748000" cy="15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/>
          <p:nvPr/>
        </p:nvSpPr>
        <p:spPr>
          <a:xfrm rot="-469377">
            <a:off x="8628010" y="909590"/>
            <a:ext cx="1031110" cy="2257111"/>
          </a:xfrm>
          <a:custGeom>
            <a:avLst/>
            <a:gdLst/>
            <a:ahLst/>
            <a:cxnLst/>
            <a:rect l="l" t="t" r="r" b="b"/>
            <a:pathLst>
              <a:path w="55638" h="90284" extrusionOk="0">
                <a:moveTo>
                  <a:pt x="20673" y="2194"/>
                </a:moveTo>
                <a:cubicBezTo>
                  <a:pt x="13397" y="5144"/>
                  <a:pt x="9857" y="11535"/>
                  <a:pt x="6514" y="21662"/>
                </a:cubicBezTo>
                <a:cubicBezTo>
                  <a:pt x="3171" y="31789"/>
                  <a:pt x="-1450" y="51847"/>
                  <a:pt x="615" y="62957"/>
                </a:cubicBezTo>
                <a:cubicBezTo>
                  <a:pt x="2680" y="74067"/>
                  <a:pt x="11922" y="84489"/>
                  <a:pt x="18903" y="88324"/>
                </a:cubicBezTo>
                <a:cubicBezTo>
                  <a:pt x="25884" y="92159"/>
                  <a:pt x="36601" y="89406"/>
                  <a:pt x="42500" y="85965"/>
                </a:cubicBezTo>
                <a:cubicBezTo>
                  <a:pt x="48399" y="82524"/>
                  <a:pt x="52234" y="76625"/>
                  <a:pt x="54299" y="67677"/>
                </a:cubicBezTo>
                <a:cubicBezTo>
                  <a:pt x="56364" y="58730"/>
                  <a:pt x="55577" y="42899"/>
                  <a:pt x="54889" y="32280"/>
                </a:cubicBezTo>
                <a:cubicBezTo>
                  <a:pt x="54201" y="21661"/>
                  <a:pt x="55872" y="8978"/>
                  <a:pt x="50169" y="3964"/>
                </a:cubicBezTo>
                <a:cubicBezTo>
                  <a:pt x="44466" y="-1050"/>
                  <a:pt x="27949" y="-756"/>
                  <a:pt x="20673" y="21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0" name="Google Shape;260;p19"/>
          <p:cNvSpPr/>
          <p:nvPr/>
        </p:nvSpPr>
        <p:spPr>
          <a:xfrm>
            <a:off x="-746528" y="224227"/>
            <a:ext cx="1201875" cy="1276100"/>
          </a:xfrm>
          <a:custGeom>
            <a:avLst/>
            <a:gdLst/>
            <a:ahLst/>
            <a:cxnLst/>
            <a:rect l="l" t="t" r="r" b="b"/>
            <a:pathLst>
              <a:path w="48075" h="51044" extrusionOk="0">
                <a:moveTo>
                  <a:pt x="364" y="14628"/>
                </a:moveTo>
                <a:cubicBezTo>
                  <a:pt x="2527" y="9712"/>
                  <a:pt x="16588" y="2928"/>
                  <a:pt x="22782" y="1060"/>
                </a:cubicBezTo>
                <a:cubicBezTo>
                  <a:pt x="28976" y="-808"/>
                  <a:pt x="33499" y="-120"/>
                  <a:pt x="37530" y="3420"/>
                </a:cubicBezTo>
                <a:cubicBezTo>
                  <a:pt x="41561" y="6960"/>
                  <a:pt x="45593" y="16595"/>
                  <a:pt x="46969" y="22298"/>
                </a:cubicBezTo>
                <a:cubicBezTo>
                  <a:pt x="48346" y="28001"/>
                  <a:pt x="48640" y="32917"/>
                  <a:pt x="45789" y="37636"/>
                </a:cubicBezTo>
                <a:cubicBezTo>
                  <a:pt x="42938" y="42355"/>
                  <a:pt x="34974" y="49238"/>
                  <a:pt x="29861" y="50614"/>
                </a:cubicBezTo>
                <a:cubicBezTo>
                  <a:pt x="24748" y="51991"/>
                  <a:pt x="18456" y="49238"/>
                  <a:pt x="15113" y="45895"/>
                </a:cubicBezTo>
                <a:cubicBezTo>
                  <a:pt x="11770" y="42552"/>
                  <a:pt x="12261" y="35768"/>
                  <a:pt x="9803" y="30557"/>
                </a:cubicBezTo>
                <a:cubicBezTo>
                  <a:pt x="7345" y="25346"/>
                  <a:pt x="-1799" y="19544"/>
                  <a:pt x="364" y="146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61" name="Google Shape;261;p19"/>
          <p:cNvSpPr/>
          <p:nvPr/>
        </p:nvSpPr>
        <p:spPr>
          <a:xfrm>
            <a:off x="-442450" y="2222084"/>
            <a:ext cx="1031175" cy="3225600"/>
          </a:xfrm>
          <a:custGeom>
            <a:avLst/>
            <a:gdLst/>
            <a:ahLst/>
            <a:cxnLst/>
            <a:rect l="l" t="t" r="r" b="b"/>
            <a:pathLst>
              <a:path w="41247" h="129024" extrusionOk="0">
                <a:moveTo>
                  <a:pt x="23597" y="128803"/>
                </a:moveTo>
                <a:cubicBezTo>
                  <a:pt x="28907" y="129688"/>
                  <a:pt x="36183" y="126444"/>
                  <a:pt x="38936" y="121724"/>
                </a:cubicBezTo>
                <a:cubicBezTo>
                  <a:pt x="41689" y="117005"/>
                  <a:pt x="41591" y="108647"/>
                  <a:pt x="40116" y="100486"/>
                </a:cubicBezTo>
                <a:cubicBezTo>
                  <a:pt x="38641" y="92325"/>
                  <a:pt x="31759" y="82591"/>
                  <a:pt x="30087" y="72759"/>
                </a:cubicBezTo>
                <a:cubicBezTo>
                  <a:pt x="28416" y="62927"/>
                  <a:pt x="28809" y="49457"/>
                  <a:pt x="30087" y="41493"/>
                </a:cubicBezTo>
                <a:cubicBezTo>
                  <a:pt x="31365" y="33529"/>
                  <a:pt x="37166" y="30874"/>
                  <a:pt x="37756" y="24975"/>
                </a:cubicBezTo>
                <a:cubicBezTo>
                  <a:pt x="38346" y="19076"/>
                  <a:pt x="37264" y="10227"/>
                  <a:pt x="33626" y="6097"/>
                </a:cubicBezTo>
                <a:cubicBezTo>
                  <a:pt x="29988" y="1967"/>
                  <a:pt x="20353" y="-589"/>
                  <a:pt x="15928" y="197"/>
                </a:cubicBezTo>
                <a:cubicBezTo>
                  <a:pt x="11504" y="984"/>
                  <a:pt x="9734" y="-1179"/>
                  <a:pt x="7079" y="10816"/>
                </a:cubicBezTo>
                <a:cubicBezTo>
                  <a:pt x="4424" y="22811"/>
                  <a:pt x="0" y="54569"/>
                  <a:pt x="0" y="72169"/>
                </a:cubicBezTo>
                <a:cubicBezTo>
                  <a:pt x="0" y="89769"/>
                  <a:pt x="3146" y="106976"/>
                  <a:pt x="7079" y="116415"/>
                </a:cubicBezTo>
                <a:cubicBezTo>
                  <a:pt x="11012" y="125854"/>
                  <a:pt x="18288" y="127918"/>
                  <a:pt x="23597" y="12880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62" name="Google Shape;262;p19"/>
          <p:cNvSpPr/>
          <p:nvPr/>
        </p:nvSpPr>
        <p:spPr>
          <a:xfrm>
            <a:off x="7515356" y="-654633"/>
            <a:ext cx="2455750" cy="1695825"/>
          </a:xfrm>
          <a:custGeom>
            <a:avLst/>
            <a:gdLst/>
            <a:ahLst/>
            <a:cxnLst/>
            <a:rect l="l" t="t" r="r" b="b"/>
            <a:pathLst>
              <a:path w="98230" h="67833" extrusionOk="0">
                <a:moveTo>
                  <a:pt x="38599" y="351"/>
                </a:moveTo>
                <a:cubicBezTo>
                  <a:pt x="25915" y="941"/>
                  <a:pt x="14313" y="2809"/>
                  <a:pt x="7922" y="7430"/>
                </a:cubicBezTo>
                <a:cubicBezTo>
                  <a:pt x="1531" y="12051"/>
                  <a:pt x="-829" y="21982"/>
                  <a:pt x="253" y="28078"/>
                </a:cubicBezTo>
                <a:cubicBezTo>
                  <a:pt x="1335" y="34174"/>
                  <a:pt x="7628" y="41056"/>
                  <a:pt x="14412" y="44006"/>
                </a:cubicBezTo>
                <a:cubicBezTo>
                  <a:pt x="21196" y="46956"/>
                  <a:pt x="35355" y="42728"/>
                  <a:pt x="40959" y="45776"/>
                </a:cubicBezTo>
                <a:cubicBezTo>
                  <a:pt x="46563" y="48824"/>
                  <a:pt x="44597" y="58656"/>
                  <a:pt x="48038" y="62294"/>
                </a:cubicBezTo>
                <a:cubicBezTo>
                  <a:pt x="51479" y="65932"/>
                  <a:pt x="56789" y="67112"/>
                  <a:pt x="61607" y="67604"/>
                </a:cubicBezTo>
                <a:cubicBezTo>
                  <a:pt x="66425" y="68096"/>
                  <a:pt x="71537" y="67997"/>
                  <a:pt x="76945" y="65244"/>
                </a:cubicBezTo>
                <a:cubicBezTo>
                  <a:pt x="82353" y="62491"/>
                  <a:pt x="90612" y="57379"/>
                  <a:pt x="94053" y="51086"/>
                </a:cubicBezTo>
                <a:cubicBezTo>
                  <a:pt x="97494" y="44793"/>
                  <a:pt x="99265" y="35354"/>
                  <a:pt x="97593" y="27488"/>
                </a:cubicBezTo>
                <a:cubicBezTo>
                  <a:pt x="95922" y="19622"/>
                  <a:pt x="93856" y="8414"/>
                  <a:pt x="84024" y="3891"/>
                </a:cubicBezTo>
                <a:cubicBezTo>
                  <a:pt x="74192" y="-632"/>
                  <a:pt x="51283" y="-239"/>
                  <a:pt x="38599" y="3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63" name="Google Shape;263;p19"/>
          <p:cNvSpPr/>
          <p:nvPr/>
        </p:nvSpPr>
        <p:spPr>
          <a:xfrm rot="10466703">
            <a:off x="402684" y="3234529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9"/>
          <p:cNvSpPr/>
          <p:nvPr/>
        </p:nvSpPr>
        <p:spPr>
          <a:xfrm rot="1263053">
            <a:off x="356713" y="3491632"/>
            <a:ext cx="109240" cy="113331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"/>
          <p:cNvSpPr/>
          <p:nvPr/>
        </p:nvSpPr>
        <p:spPr>
          <a:xfrm rot="6719879">
            <a:off x="7947028" y="4142120"/>
            <a:ext cx="2393082" cy="1260619"/>
          </a:xfrm>
          <a:custGeom>
            <a:avLst/>
            <a:gdLst/>
            <a:ahLst/>
            <a:cxnLst/>
            <a:rect l="l" t="t" r="r" b="b"/>
            <a:pathLst>
              <a:path w="49820" h="26244" fill="none" extrusionOk="0">
                <a:moveTo>
                  <a:pt x="0" y="4523"/>
                </a:moveTo>
                <a:cubicBezTo>
                  <a:pt x="4305" y="10926"/>
                  <a:pt x="12127" y="14815"/>
                  <a:pt x="19819" y="14400"/>
                </a:cubicBezTo>
                <a:cubicBezTo>
                  <a:pt x="21021" y="14356"/>
                  <a:pt x="22266" y="14159"/>
                  <a:pt x="23249" y="13482"/>
                </a:cubicBezTo>
                <a:cubicBezTo>
                  <a:pt x="24233" y="12805"/>
                  <a:pt x="24823" y="11450"/>
                  <a:pt x="24364" y="10357"/>
                </a:cubicBezTo>
                <a:cubicBezTo>
                  <a:pt x="23927" y="9330"/>
                  <a:pt x="22659" y="8828"/>
                  <a:pt x="21545" y="8828"/>
                </a:cubicBezTo>
                <a:cubicBezTo>
                  <a:pt x="18398" y="8784"/>
                  <a:pt x="15645" y="11734"/>
                  <a:pt x="15623" y="14881"/>
                </a:cubicBezTo>
                <a:cubicBezTo>
                  <a:pt x="15558" y="18005"/>
                  <a:pt x="17961" y="20911"/>
                  <a:pt x="20999" y="21807"/>
                </a:cubicBezTo>
                <a:cubicBezTo>
                  <a:pt x="24014" y="22681"/>
                  <a:pt x="27401" y="21698"/>
                  <a:pt x="29739" y="19622"/>
                </a:cubicBezTo>
                <a:cubicBezTo>
                  <a:pt x="30613" y="18857"/>
                  <a:pt x="31400" y="17656"/>
                  <a:pt x="30941" y="16585"/>
                </a:cubicBezTo>
                <a:cubicBezTo>
                  <a:pt x="30679" y="15973"/>
                  <a:pt x="30023" y="15558"/>
                  <a:pt x="29368" y="15383"/>
                </a:cubicBezTo>
                <a:cubicBezTo>
                  <a:pt x="26461" y="14618"/>
                  <a:pt x="23577" y="17830"/>
                  <a:pt x="24058" y="20802"/>
                </a:cubicBezTo>
                <a:cubicBezTo>
                  <a:pt x="24560" y="23752"/>
                  <a:pt x="27532" y="25850"/>
                  <a:pt x="30504" y="26046"/>
                </a:cubicBezTo>
                <a:cubicBezTo>
                  <a:pt x="33476" y="26243"/>
                  <a:pt x="36382" y="24932"/>
                  <a:pt x="38807" y="23140"/>
                </a:cubicBezTo>
                <a:cubicBezTo>
                  <a:pt x="45909" y="17983"/>
                  <a:pt x="49820" y="8719"/>
                  <a:pt x="48531" y="0"/>
                </a:cubicBezTo>
              </a:path>
            </a:pathLst>
          </a:custGeom>
          <a:noFill/>
          <a:ln w="20750" cap="flat" cmpd="sng">
            <a:solidFill>
              <a:schemeClr val="dk1"/>
            </a:solidFill>
            <a:prstDash val="solid"/>
            <a:miter lim="218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19"/>
          <p:cNvGrpSpPr/>
          <p:nvPr/>
        </p:nvGrpSpPr>
        <p:grpSpPr>
          <a:xfrm rot="9747806" flipH="1">
            <a:off x="-215292" y="-240519"/>
            <a:ext cx="1109196" cy="867578"/>
            <a:chOff x="4358025" y="1312625"/>
            <a:chExt cx="718900" cy="562325"/>
          </a:xfrm>
        </p:grpSpPr>
        <p:sp>
          <p:nvSpPr>
            <p:cNvPr id="267" name="Google Shape;267;p19"/>
            <p:cNvSpPr/>
            <p:nvPr/>
          </p:nvSpPr>
          <p:spPr>
            <a:xfrm>
              <a:off x="4358025" y="1312625"/>
              <a:ext cx="718900" cy="562325"/>
            </a:xfrm>
            <a:custGeom>
              <a:avLst/>
              <a:gdLst/>
              <a:ahLst/>
              <a:cxnLst/>
              <a:rect l="l" t="t" r="r" b="b"/>
              <a:pathLst>
                <a:path w="28756" h="22493" extrusionOk="0">
                  <a:moveTo>
                    <a:pt x="10759" y="0"/>
                  </a:moveTo>
                  <a:cubicBezTo>
                    <a:pt x="8135" y="0"/>
                    <a:pt x="3197" y="4312"/>
                    <a:pt x="2338" y="5841"/>
                  </a:cubicBezTo>
                  <a:cubicBezTo>
                    <a:pt x="0" y="10014"/>
                    <a:pt x="1333" y="15717"/>
                    <a:pt x="4916" y="18973"/>
                  </a:cubicBezTo>
                  <a:cubicBezTo>
                    <a:pt x="7515" y="21363"/>
                    <a:pt x="11067" y="22493"/>
                    <a:pt x="14630" y="22493"/>
                  </a:cubicBezTo>
                  <a:cubicBezTo>
                    <a:pt x="15922" y="22493"/>
                    <a:pt x="17214" y="22345"/>
                    <a:pt x="18464" y="22054"/>
                  </a:cubicBezTo>
                  <a:cubicBezTo>
                    <a:pt x="21217" y="21420"/>
                    <a:pt x="23861" y="20109"/>
                    <a:pt x="25762" y="18033"/>
                  </a:cubicBezTo>
                  <a:cubicBezTo>
                    <a:pt x="26702" y="16985"/>
                    <a:pt x="28756" y="13663"/>
                    <a:pt x="27423" y="12352"/>
                  </a:cubicBezTo>
                  <a:cubicBezTo>
                    <a:pt x="27100" y="12039"/>
                    <a:pt x="26708" y="11916"/>
                    <a:pt x="26277" y="11916"/>
                  </a:cubicBezTo>
                  <a:cubicBezTo>
                    <a:pt x="24721" y="11916"/>
                    <a:pt x="22657" y="13526"/>
                    <a:pt x="21545" y="13663"/>
                  </a:cubicBezTo>
                  <a:cubicBezTo>
                    <a:pt x="21104" y="13722"/>
                    <a:pt x="20656" y="13752"/>
                    <a:pt x="20208" y="13752"/>
                  </a:cubicBezTo>
                  <a:cubicBezTo>
                    <a:pt x="18506" y="13752"/>
                    <a:pt x="16793" y="13322"/>
                    <a:pt x="15339" y="12440"/>
                  </a:cubicBezTo>
                  <a:cubicBezTo>
                    <a:pt x="13416" y="11238"/>
                    <a:pt x="11931" y="9075"/>
                    <a:pt x="11581" y="6824"/>
                  </a:cubicBezTo>
                  <a:cubicBezTo>
                    <a:pt x="11275" y="5076"/>
                    <a:pt x="12717" y="2607"/>
                    <a:pt x="12258" y="1099"/>
                  </a:cubicBezTo>
                  <a:cubicBezTo>
                    <a:pt x="12015" y="319"/>
                    <a:pt x="11473" y="0"/>
                    <a:pt x="10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4725950" y="1319025"/>
              <a:ext cx="286950" cy="240825"/>
            </a:xfrm>
            <a:custGeom>
              <a:avLst/>
              <a:gdLst/>
              <a:ahLst/>
              <a:cxnLst/>
              <a:rect l="l" t="t" r="r" b="b"/>
              <a:pathLst>
                <a:path w="11478" h="9633" extrusionOk="0">
                  <a:moveTo>
                    <a:pt x="5954" y="0"/>
                  </a:moveTo>
                  <a:cubicBezTo>
                    <a:pt x="2986" y="0"/>
                    <a:pt x="1" y="2116"/>
                    <a:pt x="1278" y="6196"/>
                  </a:cubicBezTo>
                  <a:cubicBezTo>
                    <a:pt x="1911" y="8179"/>
                    <a:pt x="3928" y="9633"/>
                    <a:pt x="6013" y="9633"/>
                  </a:cubicBezTo>
                  <a:cubicBezTo>
                    <a:pt x="6088" y="9633"/>
                    <a:pt x="6163" y="9631"/>
                    <a:pt x="6238" y="9627"/>
                  </a:cubicBezTo>
                  <a:cubicBezTo>
                    <a:pt x="8379" y="9474"/>
                    <a:pt x="10324" y="7792"/>
                    <a:pt x="10739" y="5650"/>
                  </a:cubicBezTo>
                  <a:cubicBezTo>
                    <a:pt x="11478" y="1842"/>
                    <a:pt x="8723" y="0"/>
                    <a:pt x="5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/>
          <p:nvPr/>
        </p:nvSpPr>
        <p:spPr>
          <a:xfrm flipH="1">
            <a:off x="-278197" y="3054875"/>
            <a:ext cx="1083050" cy="2095425"/>
          </a:xfrm>
          <a:custGeom>
            <a:avLst/>
            <a:gdLst/>
            <a:ahLst/>
            <a:cxnLst/>
            <a:rect l="l" t="t" r="r" b="b"/>
            <a:pathLst>
              <a:path w="43322" h="83817" extrusionOk="0">
                <a:moveTo>
                  <a:pt x="35184" y="81411"/>
                </a:moveTo>
                <a:cubicBezTo>
                  <a:pt x="30170" y="84656"/>
                  <a:pt x="18175" y="84164"/>
                  <a:pt x="12767" y="82591"/>
                </a:cubicBezTo>
                <a:cubicBezTo>
                  <a:pt x="7359" y="81018"/>
                  <a:pt x="4803" y="77380"/>
                  <a:pt x="2738" y="71972"/>
                </a:cubicBezTo>
                <a:cubicBezTo>
                  <a:pt x="673" y="66564"/>
                  <a:pt x="-703" y="56732"/>
                  <a:pt x="378" y="50144"/>
                </a:cubicBezTo>
                <a:cubicBezTo>
                  <a:pt x="1460" y="43556"/>
                  <a:pt x="6966" y="39525"/>
                  <a:pt x="9227" y="32446"/>
                </a:cubicBezTo>
                <a:cubicBezTo>
                  <a:pt x="11488" y="25367"/>
                  <a:pt x="10996" y="13077"/>
                  <a:pt x="13946" y="7669"/>
                </a:cubicBezTo>
                <a:cubicBezTo>
                  <a:pt x="16896" y="2261"/>
                  <a:pt x="22500" y="0"/>
                  <a:pt x="26925" y="0"/>
                </a:cubicBezTo>
                <a:cubicBezTo>
                  <a:pt x="31350" y="0"/>
                  <a:pt x="37938" y="2458"/>
                  <a:pt x="40494" y="7669"/>
                </a:cubicBezTo>
                <a:cubicBezTo>
                  <a:pt x="43051" y="12880"/>
                  <a:pt x="41871" y="22024"/>
                  <a:pt x="42264" y="31266"/>
                </a:cubicBezTo>
                <a:cubicBezTo>
                  <a:pt x="42657" y="40508"/>
                  <a:pt x="44034" y="54766"/>
                  <a:pt x="42854" y="63123"/>
                </a:cubicBezTo>
                <a:cubicBezTo>
                  <a:pt x="41674" y="71481"/>
                  <a:pt x="40199" y="78166"/>
                  <a:pt x="35184" y="814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03" name="Google Shape;303;p22"/>
          <p:cNvSpPr/>
          <p:nvPr/>
        </p:nvSpPr>
        <p:spPr>
          <a:xfrm>
            <a:off x="-1287399" y="3888337"/>
            <a:ext cx="3101475" cy="2024200"/>
          </a:xfrm>
          <a:custGeom>
            <a:avLst/>
            <a:gdLst/>
            <a:ahLst/>
            <a:cxnLst/>
            <a:rect l="l" t="t" r="r" b="b"/>
            <a:pathLst>
              <a:path w="124059" h="80968" extrusionOk="0">
                <a:moveTo>
                  <a:pt x="10201" y="14242"/>
                </a:moveTo>
                <a:cubicBezTo>
                  <a:pt x="15412" y="6770"/>
                  <a:pt x="23180" y="2148"/>
                  <a:pt x="31439" y="673"/>
                </a:cubicBezTo>
                <a:cubicBezTo>
                  <a:pt x="39698" y="-802"/>
                  <a:pt x="52971" y="-113"/>
                  <a:pt x="59755" y="5393"/>
                </a:cubicBezTo>
                <a:cubicBezTo>
                  <a:pt x="66539" y="10899"/>
                  <a:pt x="65459" y="28794"/>
                  <a:pt x="72145" y="33710"/>
                </a:cubicBezTo>
                <a:cubicBezTo>
                  <a:pt x="78831" y="38626"/>
                  <a:pt x="91810" y="33022"/>
                  <a:pt x="99872" y="34890"/>
                </a:cubicBezTo>
                <a:cubicBezTo>
                  <a:pt x="107934" y="36758"/>
                  <a:pt x="116783" y="39708"/>
                  <a:pt x="120519" y="44919"/>
                </a:cubicBezTo>
                <a:cubicBezTo>
                  <a:pt x="124255" y="50130"/>
                  <a:pt x="125337" y="60748"/>
                  <a:pt x="122289" y="66156"/>
                </a:cubicBezTo>
                <a:cubicBezTo>
                  <a:pt x="119241" y="71564"/>
                  <a:pt x="111572" y="74907"/>
                  <a:pt x="102231" y="77365"/>
                </a:cubicBezTo>
                <a:cubicBezTo>
                  <a:pt x="92890" y="79823"/>
                  <a:pt x="80305" y="81298"/>
                  <a:pt x="66245" y="80905"/>
                </a:cubicBezTo>
                <a:cubicBezTo>
                  <a:pt x="52185" y="80512"/>
                  <a:pt x="28882" y="80905"/>
                  <a:pt x="17870" y="75005"/>
                </a:cubicBezTo>
                <a:cubicBezTo>
                  <a:pt x="6858" y="69106"/>
                  <a:pt x="1450" y="55635"/>
                  <a:pt x="172" y="45508"/>
                </a:cubicBezTo>
                <a:cubicBezTo>
                  <a:pt x="-1106" y="35381"/>
                  <a:pt x="4990" y="21715"/>
                  <a:pt x="10201" y="1424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04" name="Google Shape;304;p22"/>
          <p:cNvSpPr/>
          <p:nvPr/>
        </p:nvSpPr>
        <p:spPr>
          <a:xfrm>
            <a:off x="6625309" y="3510975"/>
            <a:ext cx="3118825" cy="1966100"/>
          </a:xfrm>
          <a:custGeom>
            <a:avLst/>
            <a:gdLst/>
            <a:ahLst/>
            <a:cxnLst/>
            <a:rect l="l" t="t" r="r" b="b"/>
            <a:pathLst>
              <a:path w="124753" h="78644" extrusionOk="0">
                <a:moveTo>
                  <a:pt x="45294" y="78427"/>
                </a:moveTo>
                <a:cubicBezTo>
                  <a:pt x="34479" y="78230"/>
                  <a:pt x="20812" y="78722"/>
                  <a:pt x="13438" y="76657"/>
                </a:cubicBezTo>
                <a:cubicBezTo>
                  <a:pt x="6064" y="74592"/>
                  <a:pt x="2819" y="69873"/>
                  <a:pt x="1049" y="66038"/>
                </a:cubicBezTo>
                <a:cubicBezTo>
                  <a:pt x="-721" y="62204"/>
                  <a:pt x="-327" y="57386"/>
                  <a:pt x="2819" y="53650"/>
                </a:cubicBezTo>
                <a:cubicBezTo>
                  <a:pt x="5965" y="49914"/>
                  <a:pt x="10488" y="45391"/>
                  <a:pt x="19927" y="43621"/>
                </a:cubicBezTo>
                <a:cubicBezTo>
                  <a:pt x="29366" y="41851"/>
                  <a:pt x="50407" y="44309"/>
                  <a:pt x="59453" y="43031"/>
                </a:cubicBezTo>
                <a:cubicBezTo>
                  <a:pt x="68499" y="41753"/>
                  <a:pt x="69973" y="41065"/>
                  <a:pt x="74201" y="35952"/>
                </a:cubicBezTo>
                <a:cubicBezTo>
                  <a:pt x="78429" y="30839"/>
                  <a:pt x="80887" y="18253"/>
                  <a:pt x="84820" y="12354"/>
                </a:cubicBezTo>
                <a:cubicBezTo>
                  <a:pt x="88753" y="6455"/>
                  <a:pt x="93079" y="1933"/>
                  <a:pt x="97798" y="556"/>
                </a:cubicBezTo>
                <a:cubicBezTo>
                  <a:pt x="102518" y="-820"/>
                  <a:pt x="108713" y="359"/>
                  <a:pt x="113137" y="4095"/>
                </a:cubicBezTo>
                <a:cubicBezTo>
                  <a:pt x="117562" y="7831"/>
                  <a:pt x="123067" y="14517"/>
                  <a:pt x="124345" y="22973"/>
                </a:cubicBezTo>
                <a:cubicBezTo>
                  <a:pt x="125623" y="31429"/>
                  <a:pt x="123756" y="45883"/>
                  <a:pt x="120806" y="54830"/>
                </a:cubicBezTo>
                <a:cubicBezTo>
                  <a:pt x="117856" y="63777"/>
                  <a:pt x="113726" y="72823"/>
                  <a:pt x="106647" y="76657"/>
                </a:cubicBezTo>
                <a:cubicBezTo>
                  <a:pt x="99568" y="80492"/>
                  <a:pt x="88556" y="77542"/>
                  <a:pt x="78330" y="77837"/>
                </a:cubicBezTo>
                <a:cubicBezTo>
                  <a:pt x="68105" y="78132"/>
                  <a:pt x="56109" y="78624"/>
                  <a:pt x="45294" y="784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05" name="Google Shape;305;p22"/>
          <p:cNvSpPr/>
          <p:nvPr/>
        </p:nvSpPr>
        <p:spPr>
          <a:xfrm rot="-4370573">
            <a:off x="-413914" y="-397016"/>
            <a:ext cx="1602938" cy="1312356"/>
          </a:xfrm>
          <a:custGeom>
            <a:avLst/>
            <a:gdLst/>
            <a:ahLst/>
            <a:cxnLst/>
            <a:rect l="l" t="t" r="r" b="b"/>
            <a:pathLst>
              <a:path w="44991" h="36835" extrusionOk="0">
                <a:moveTo>
                  <a:pt x="16309" y="1"/>
                </a:moveTo>
                <a:cubicBezTo>
                  <a:pt x="16042" y="1"/>
                  <a:pt x="15777" y="21"/>
                  <a:pt x="15514" y="65"/>
                </a:cubicBezTo>
                <a:cubicBezTo>
                  <a:pt x="14203" y="284"/>
                  <a:pt x="12914" y="1311"/>
                  <a:pt x="12827" y="2665"/>
                </a:cubicBezTo>
                <a:cubicBezTo>
                  <a:pt x="12739" y="4326"/>
                  <a:pt x="14422" y="5528"/>
                  <a:pt x="16017" y="5899"/>
                </a:cubicBezTo>
                <a:cubicBezTo>
                  <a:pt x="17634" y="6293"/>
                  <a:pt x="19360" y="6118"/>
                  <a:pt x="20911" y="6730"/>
                </a:cubicBezTo>
                <a:cubicBezTo>
                  <a:pt x="22463" y="7320"/>
                  <a:pt x="23752" y="9155"/>
                  <a:pt x="22965" y="10597"/>
                </a:cubicBezTo>
                <a:lnTo>
                  <a:pt x="6315" y="5921"/>
                </a:lnTo>
                <a:lnTo>
                  <a:pt x="6315" y="5921"/>
                </a:lnTo>
                <a:cubicBezTo>
                  <a:pt x="4458" y="7101"/>
                  <a:pt x="5550" y="10270"/>
                  <a:pt x="7582" y="11231"/>
                </a:cubicBezTo>
                <a:cubicBezTo>
                  <a:pt x="9571" y="12149"/>
                  <a:pt x="11931" y="11821"/>
                  <a:pt x="14116" y="12192"/>
                </a:cubicBezTo>
                <a:cubicBezTo>
                  <a:pt x="16301" y="12542"/>
                  <a:pt x="18683" y="14268"/>
                  <a:pt x="18267" y="16453"/>
                </a:cubicBezTo>
                <a:cubicBezTo>
                  <a:pt x="14138" y="16082"/>
                  <a:pt x="10008" y="15732"/>
                  <a:pt x="5878" y="15404"/>
                </a:cubicBezTo>
                <a:cubicBezTo>
                  <a:pt x="5578" y="15381"/>
                  <a:pt x="5262" y="15363"/>
                  <a:pt x="4944" y="15363"/>
                </a:cubicBezTo>
                <a:cubicBezTo>
                  <a:pt x="3807" y="15363"/>
                  <a:pt x="2654" y="15589"/>
                  <a:pt x="2141" y="16563"/>
                </a:cubicBezTo>
                <a:cubicBezTo>
                  <a:pt x="1355" y="18005"/>
                  <a:pt x="2972" y="19753"/>
                  <a:pt x="4611" y="19971"/>
                </a:cubicBezTo>
                <a:cubicBezTo>
                  <a:pt x="4809" y="19995"/>
                  <a:pt x="5006" y="20006"/>
                  <a:pt x="5203" y="20006"/>
                </a:cubicBezTo>
                <a:cubicBezTo>
                  <a:pt x="6635" y="20006"/>
                  <a:pt x="8040" y="19440"/>
                  <a:pt x="9462" y="19228"/>
                </a:cubicBezTo>
                <a:cubicBezTo>
                  <a:pt x="9731" y="19189"/>
                  <a:pt x="10011" y="19168"/>
                  <a:pt x="10293" y="19168"/>
                </a:cubicBezTo>
                <a:cubicBezTo>
                  <a:pt x="11727" y="19168"/>
                  <a:pt x="13219" y="19702"/>
                  <a:pt x="13657" y="20998"/>
                </a:cubicBezTo>
                <a:cubicBezTo>
                  <a:pt x="14116" y="22353"/>
                  <a:pt x="13176" y="23795"/>
                  <a:pt x="11952" y="24494"/>
                </a:cubicBezTo>
                <a:cubicBezTo>
                  <a:pt x="10729" y="25194"/>
                  <a:pt x="9287" y="25325"/>
                  <a:pt x="7910" y="25521"/>
                </a:cubicBezTo>
                <a:cubicBezTo>
                  <a:pt x="6031" y="25784"/>
                  <a:pt x="4086" y="26243"/>
                  <a:pt x="2557" y="27422"/>
                </a:cubicBezTo>
                <a:cubicBezTo>
                  <a:pt x="1027" y="28581"/>
                  <a:pt x="0" y="30547"/>
                  <a:pt x="393" y="32426"/>
                </a:cubicBezTo>
                <a:cubicBezTo>
                  <a:pt x="881" y="34614"/>
                  <a:pt x="3184" y="35843"/>
                  <a:pt x="5464" y="35843"/>
                </a:cubicBezTo>
                <a:cubicBezTo>
                  <a:pt x="6145" y="35843"/>
                  <a:pt x="6823" y="35733"/>
                  <a:pt x="7451" y="35507"/>
                </a:cubicBezTo>
                <a:cubicBezTo>
                  <a:pt x="10183" y="34524"/>
                  <a:pt x="12062" y="32077"/>
                  <a:pt x="13657" y="29629"/>
                </a:cubicBezTo>
                <a:cubicBezTo>
                  <a:pt x="14269" y="28690"/>
                  <a:pt x="14968" y="27619"/>
                  <a:pt x="16082" y="27313"/>
                </a:cubicBezTo>
                <a:cubicBezTo>
                  <a:pt x="16281" y="27259"/>
                  <a:pt x="16480" y="27233"/>
                  <a:pt x="16677" y="27233"/>
                </a:cubicBezTo>
                <a:cubicBezTo>
                  <a:pt x="18056" y="27233"/>
                  <a:pt x="19332" y="28493"/>
                  <a:pt x="19906" y="29870"/>
                </a:cubicBezTo>
                <a:cubicBezTo>
                  <a:pt x="20562" y="31421"/>
                  <a:pt x="20627" y="33147"/>
                  <a:pt x="21370" y="34633"/>
                </a:cubicBezTo>
                <a:cubicBezTo>
                  <a:pt x="21956" y="35822"/>
                  <a:pt x="23221" y="36834"/>
                  <a:pt x="24448" y="36834"/>
                </a:cubicBezTo>
                <a:cubicBezTo>
                  <a:pt x="24777" y="36834"/>
                  <a:pt x="25103" y="36762"/>
                  <a:pt x="25413" y="36600"/>
                </a:cubicBezTo>
                <a:cubicBezTo>
                  <a:pt x="27008" y="35813"/>
                  <a:pt x="26964" y="33453"/>
                  <a:pt x="26134" y="31902"/>
                </a:cubicBezTo>
                <a:cubicBezTo>
                  <a:pt x="25282" y="30350"/>
                  <a:pt x="23883" y="29083"/>
                  <a:pt x="23315" y="27422"/>
                </a:cubicBezTo>
                <a:cubicBezTo>
                  <a:pt x="22747" y="25762"/>
                  <a:pt x="23555" y="23380"/>
                  <a:pt x="25303" y="23380"/>
                </a:cubicBezTo>
                <a:cubicBezTo>
                  <a:pt x="26636" y="23380"/>
                  <a:pt x="27598" y="24779"/>
                  <a:pt x="27816" y="26090"/>
                </a:cubicBezTo>
                <a:cubicBezTo>
                  <a:pt x="28035" y="27422"/>
                  <a:pt x="27816" y="28799"/>
                  <a:pt x="28100" y="30110"/>
                </a:cubicBezTo>
                <a:cubicBezTo>
                  <a:pt x="28551" y="32279"/>
                  <a:pt x="30627" y="34089"/>
                  <a:pt x="32834" y="34089"/>
                </a:cubicBezTo>
                <a:cubicBezTo>
                  <a:pt x="32873" y="34089"/>
                  <a:pt x="32912" y="34088"/>
                  <a:pt x="32951" y="34087"/>
                </a:cubicBezTo>
                <a:cubicBezTo>
                  <a:pt x="35224" y="34043"/>
                  <a:pt x="37321" y="31967"/>
                  <a:pt x="37190" y="29695"/>
                </a:cubicBezTo>
                <a:cubicBezTo>
                  <a:pt x="37103" y="27925"/>
                  <a:pt x="35857" y="26417"/>
                  <a:pt x="34590" y="25194"/>
                </a:cubicBezTo>
                <a:cubicBezTo>
                  <a:pt x="33323" y="23948"/>
                  <a:pt x="31902" y="22768"/>
                  <a:pt x="31247" y="21129"/>
                </a:cubicBezTo>
                <a:cubicBezTo>
                  <a:pt x="30591" y="19491"/>
                  <a:pt x="31050" y="17196"/>
                  <a:pt x="32711" y="16563"/>
                </a:cubicBezTo>
                <a:cubicBezTo>
                  <a:pt x="34371" y="17437"/>
                  <a:pt x="35224" y="19338"/>
                  <a:pt x="35748" y="21151"/>
                </a:cubicBezTo>
                <a:cubicBezTo>
                  <a:pt x="36251" y="22943"/>
                  <a:pt x="36600" y="24888"/>
                  <a:pt x="37715" y="26417"/>
                </a:cubicBezTo>
                <a:cubicBezTo>
                  <a:pt x="38488" y="27478"/>
                  <a:pt x="39818" y="28224"/>
                  <a:pt x="41071" y="28224"/>
                </a:cubicBezTo>
                <a:cubicBezTo>
                  <a:pt x="41624" y="28224"/>
                  <a:pt x="42162" y="28078"/>
                  <a:pt x="42631" y="27750"/>
                </a:cubicBezTo>
                <a:cubicBezTo>
                  <a:pt x="44991" y="26090"/>
                  <a:pt x="38152" y="11952"/>
                  <a:pt x="36644" y="10248"/>
                </a:cubicBezTo>
                <a:cubicBezTo>
                  <a:pt x="32711" y="5659"/>
                  <a:pt x="25041" y="2556"/>
                  <a:pt x="19447" y="655"/>
                </a:cubicBezTo>
                <a:cubicBezTo>
                  <a:pt x="18421" y="307"/>
                  <a:pt x="17352" y="1"/>
                  <a:pt x="163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"/>
          <p:cNvSpPr/>
          <p:nvPr/>
        </p:nvSpPr>
        <p:spPr>
          <a:xfrm rot="8867944">
            <a:off x="198941" y="2802166"/>
            <a:ext cx="177553" cy="184203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2"/>
          <p:cNvSpPr/>
          <p:nvPr/>
        </p:nvSpPr>
        <p:spPr>
          <a:xfrm rot="-335797">
            <a:off x="409139" y="2972494"/>
            <a:ext cx="109235" cy="113326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2"/>
          <p:cNvSpPr/>
          <p:nvPr/>
        </p:nvSpPr>
        <p:spPr>
          <a:xfrm rot="873238">
            <a:off x="7623653" y="-213688"/>
            <a:ext cx="2019233" cy="1063684"/>
          </a:xfrm>
          <a:custGeom>
            <a:avLst/>
            <a:gdLst/>
            <a:ahLst/>
            <a:cxnLst/>
            <a:rect l="l" t="t" r="r" b="b"/>
            <a:pathLst>
              <a:path w="49820" h="26244" fill="none" extrusionOk="0">
                <a:moveTo>
                  <a:pt x="0" y="4523"/>
                </a:moveTo>
                <a:cubicBezTo>
                  <a:pt x="4305" y="10926"/>
                  <a:pt x="12127" y="14815"/>
                  <a:pt x="19819" y="14400"/>
                </a:cubicBezTo>
                <a:cubicBezTo>
                  <a:pt x="21021" y="14356"/>
                  <a:pt x="22266" y="14159"/>
                  <a:pt x="23249" y="13482"/>
                </a:cubicBezTo>
                <a:cubicBezTo>
                  <a:pt x="24233" y="12805"/>
                  <a:pt x="24823" y="11450"/>
                  <a:pt x="24364" y="10357"/>
                </a:cubicBezTo>
                <a:cubicBezTo>
                  <a:pt x="23927" y="9330"/>
                  <a:pt x="22659" y="8828"/>
                  <a:pt x="21545" y="8828"/>
                </a:cubicBezTo>
                <a:cubicBezTo>
                  <a:pt x="18398" y="8784"/>
                  <a:pt x="15645" y="11734"/>
                  <a:pt x="15623" y="14881"/>
                </a:cubicBezTo>
                <a:cubicBezTo>
                  <a:pt x="15558" y="18005"/>
                  <a:pt x="17961" y="20911"/>
                  <a:pt x="20999" y="21807"/>
                </a:cubicBezTo>
                <a:cubicBezTo>
                  <a:pt x="24014" y="22681"/>
                  <a:pt x="27401" y="21698"/>
                  <a:pt x="29739" y="19622"/>
                </a:cubicBezTo>
                <a:cubicBezTo>
                  <a:pt x="30613" y="18857"/>
                  <a:pt x="31400" y="17656"/>
                  <a:pt x="30941" y="16585"/>
                </a:cubicBezTo>
                <a:cubicBezTo>
                  <a:pt x="30679" y="15973"/>
                  <a:pt x="30023" y="15558"/>
                  <a:pt x="29368" y="15383"/>
                </a:cubicBezTo>
                <a:cubicBezTo>
                  <a:pt x="26461" y="14618"/>
                  <a:pt x="23577" y="17830"/>
                  <a:pt x="24058" y="20802"/>
                </a:cubicBezTo>
                <a:cubicBezTo>
                  <a:pt x="24560" y="23752"/>
                  <a:pt x="27532" y="25850"/>
                  <a:pt x="30504" y="26046"/>
                </a:cubicBezTo>
                <a:cubicBezTo>
                  <a:pt x="33476" y="26243"/>
                  <a:pt x="36382" y="24932"/>
                  <a:pt x="38807" y="23140"/>
                </a:cubicBezTo>
                <a:cubicBezTo>
                  <a:pt x="45909" y="17983"/>
                  <a:pt x="49820" y="8719"/>
                  <a:pt x="48531" y="0"/>
                </a:cubicBezTo>
              </a:path>
            </a:pathLst>
          </a:custGeom>
          <a:noFill/>
          <a:ln w="20750" cap="flat" cmpd="sng">
            <a:solidFill>
              <a:schemeClr val="dk1"/>
            </a:solidFill>
            <a:prstDash val="solid"/>
            <a:miter lim="218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2"/>
          <p:cNvSpPr txBox="1">
            <a:spLocks noGrp="1"/>
          </p:cNvSpPr>
          <p:nvPr>
            <p:ph type="subTitle" idx="1"/>
          </p:nvPr>
        </p:nvSpPr>
        <p:spPr>
          <a:xfrm>
            <a:off x="719998" y="2483524"/>
            <a:ext cx="2832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2"/>
          <p:cNvSpPr txBox="1">
            <a:spLocks noGrp="1"/>
          </p:cNvSpPr>
          <p:nvPr>
            <p:ph type="subTitle" idx="2"/>
          </p:nvPr>
        </p:nvSpPr>
        <p:spPr>
          <a:xfrm>
            <a:off x="3170704" y="3639274"/>
            <a:ext cx="2802600" cy="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2"/>
          <p:cNvSpPr txBox="1">
            <a:spLocks noGrp="1"/>
          </p:cNvSpPr>
          <p:nvPr>
            <p:ph type="subTitle" idx="3"/>
          </p:nvPr>
        </p:nvSpPr>
        <p:spPr>
          <a:xfrm>
            <a:off x="5625906" y="2481874"/>
            <a:ext cx="2798100" cy="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2"/>
          <p:cNvSpPr txBox="1">
            <a:spLocks noGrp="1"/>
          </p:cNvSpPr>
          <p:nvPr>
            <p:ph type="subTitle" idx="4"/>
          </p:nvPr>
        </p:nvSpPr>
        <p:spPr>
          <a:xfrm>
            <a:off x="737248" y="2213397"/>
            <a:ext cx="27981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" name="Google Shape;314;p22"/>
          <p:cNvSpPr txBox="1">
            <a:spLocks noGrp="1"/>
          </p:cNvSpPr>
          <p:nvPr>
            <p:ph type="subTitle" idx="5"/>
          </p:nvPr>
        </p:nvSpPr>
        <p:spPr>
          <a:xfrm>
            <a:off x="3172954" y="3370853"/>
            <a:ext cx="27981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5" name="Google Shape;315;p22"/>
          <p:cNvSpPr txBox="1">
            <a:spLocks noGrp="1"/>
          </p:cNvSpPr>
          <p:nvPr>
            <p:ph type="subTitle" idx="6"/>
          </p:nvPr>
        </p:nvSpPr>
        <p:spPr>
          <a:xfrm>
            <a:off x="5625906" y="2213397"/>
            <a:ext cx="27981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"/>
          <p:cNvSpPr/>
          <p:nvPr/>
        </p:nvSpPr>
        <p:spPr>
          <a:xfrm>
            <a:off x="8298025" y="1548580"/>
            <a:ext cx="1083050" cy="2962721"/>
          </a:xfrm>
          <a:custGeom>
            <a:avLst/>
            <a:gdLst/>
            <a:ahLst/>
            <a:cxnLst/>
            <a:rect l="l" t="t" r="r" b="b"/>
            <a:pathLst>
              <a:path w="43322" h="83817" extrusionOk="0">
                <a:moveTo>
                  <a:pt x="35184" y="81411"/>
                </a:moveTo>
                <a:cubicBezTo>
                  <a:pt x="30170" y="84656"/>
                  <a:pt x="18175" y="84164"/>
                  <a:pt x="12767" y="82591"/>
                </a:cubicBezTo>
                <a:cubicBezTo>
                  <a:pt x="7359" y="81018"/>
                  <a:pt x="4803" y="77380"/>
                  <a:pt x="2738" y="71972"/>
                </a:cubicBezTo>
                <a:cubicBezTo>
                  <a:pt x="673" y="66564"/>
                  <a:pt x="-703" y="56732"/>
                  <a:pt x="378" y="50144"/>
                </a:cubicBezTo>
                <a:cubicBezTo>
                  <a:pt x="1460" y="43556"/>
                  <a:pt x="6966" y="39525"/>
                  <a:pt x="9227" y="32446"/>
                </a:cubicBezTo>
                <a:cubicBezTo>
                  <a:pt x="11488" y="25367"/>
                  <a:pt x="10996" y="13077"/>
                  <a:pt x="13946" y="7669"/>
                </a:cubicBezTo>
                <a:cubicBezTo>
                  <a:pt x="16896" y="2261"/>
                  <a:pt x="22500" y="0"/>
                  <a:pt x="26925" y="0"/>
                </a:cubicBezTo>
                <a:cubicBezTo>
                  <a:pt x="31350" y="0"/>
                  <a:pt x="37938" y="2458"/>
                  <a:pt x="40494" y="7669"/>
                </a:cubicBezTo>
                <a:cubicBezTo>
                  <a:pt x="43051" y="12880"/>
                  <a:pt x="41871" y="22024"/>
                  <a:pt x="42264" y="31266"/>
                </a:cubicBezTo>
                <a:cubicBezTo>
                  <a:pt x="42657" y="40508"/>
                  <a:pt x="44034" y="54766"/>
                  <a:pt x="42854" y="63123"/>
                </a:cubicBezTo>
                <a:cubicBezTo>
                  <a:pt x="41674" y="71481"/>
                  <a:pt x="40199" y="78166"/>
                  <a:pt x="35184" y="8141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33" name="Google Shape;333;p24"/>
          <p:cNvSpPr/>
          <p:nvPr/>
        </p:nvSpPr>
        <p:spPr>
          <a:xfrm rot="-8867944" flipH="1">
            <a:off x="2714324" y="4678766"/>
            <a:ext cx="177553" cy="184203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4"/>
          <p:cNvSpPr/>
          <p:nvPr/>
        </p:nvSpPr>
        <p:spPr>
          <a:xfrm rot="335797" flipH="1">
            <a:off x="2564407" y="4901169"/>
            <a:ext cx="109235" cy="113326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4"/>
          <p:cNvSpPr/>
          <p:nvPr/>
        </p:nvSpPr>
        <p:spPr>
          <a:xfrm flipH="1">
            <a:off x="-265111" y="-267477"/>
            <a:ext cx="1732012" cy="1613954"/>
          </a:xfrm>
          <a:custGeom>
            <a:avLst/>
            <a:gdLst/>
            <a:ahLst/>
            <a:cxnLst/>
            <a:rect l="l" t="t" r="r" b="b"/>
            <a:pathLst>
              <a:path w="92969" h="86632" extrusionOk="0">
                <a:moveTo>
                  <a:pt x="39046" y="313"/>
                </a:moveTo>
                <a:cubicBezTo>
                  <a:pt x="28722" y="903"/>
                  <a:pt x="16038" y="3460"/>
                  <a:pt x="9549" y="7393"/>
                </a:cubicBezTo>
                <a:cubicBezTo>
                  <a:pt x="3060" y="11326"/>
                  <a:pt x="602" y="17913"/>
                  <a:pt x="110" y="23911"/>
                </a:cubicBezTo>
                <a:cubicBezTo>
                  <a:pt x="-381" y="29909"/>
                  <a:pt x="602" y="39643"/>
                  <a:pt x="6600" y="43379"/>
                </a:cubicBezTo>
                <a:cubicBezTo>
                  <a:pt x="12598" y="47115"/>
                  <a:pt x="30197" y="41510"/>
                  <a:pt x="36096" y="46328"/>
                </a:cubicBezTo>
                <a:cubicBezTo>
                  <a:pt x="41995" y="51146"/>
                  <a:pt x="37670" y="65797"/>
                  <a:pt x="41996" y="72286"/>
                </a:cubicBezTo>
                <a:cubicBezTo>
                  <a:pt x="46322" y="78775"/>
                  <a:pt x="54877" y="83593"/>
                  <a:pt x="62054" y="85264"/>
                </a:cubicBezTo>
                <a:cubicBezTo>
                  <a:pt x="69232" y="86935"/>
                  <a:pt x="79948" y="88115"/>
                  <a:pt x="85061" y="82314"/>
                </a:cubicBezTo>
                <a:cubicBezTo>
                  <a:pt x="90174" y="76513"/>
                  <a:pt x="92042" y="59799"/>
                  <a:pt x="92730" y="50458"/>
                </a:cubicBezTo>
                <a:cubicBezTo>
                  <a:pt x="93418" y="41118"/>
                  <a:pt x="92731" y="34039"/>
                  <a:pt x="89191" y="26271"/>
                </a:cubicBezTo>
                <a:cubicBezTo>
                  <a:pt x="85651" y="18504"/>
                  <a:pt x="79850" y="8179"/>
                  <a:pt x="71492" y="3853"/>
                </a:cubicBezTo>
                <a:cubicBezTo>
                  <a:pt x="63135" y="-473"/>
                  <a:pt x="49370" y="-277"/>
                  <a:pt x="39046" y="3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36" name="Google Shape;336;p24"/>
          <p:cNvSpPr/>
          <p:nvPr/>
        </p:nvSpPr>
        <p:spPr>
          <a:xfrm>
            <a:off x="2951818" y="4155060"/>
            <a:ext cx="6773950" cy="1388475"/>
          </a:xfrm>
          <a:custGeom>
            <a:avLst/>
            <a:gdLst/>
            <a:ahLst/>
            <a:cxnLst/>
            <a:rect l="l" t="t" r="r" b="b"/>
            <a:pathLst>
              <a:path w="270958" h="55539" extrusionOk="0">
                <a:moveTo>
                  <a:pt x="44199" y="53632"/>
                </a:moveTo>
                <a:cubicBezTo>
                  <a:pt x="26698" y="51961"/>
                  <a:pt x="12146" y="49896"/>
                  <a:pt x="5263" y="45373"/>
                </a:cubicBezTo>
                <a:cubicBezTo>
                  <a:pt x="-1620" y="40850"/>
                  <a:pt x="-1030" y="31313"/>
                  <a:pt x="2903" y="26495"/>
                </a:cubicBezTo>
                <a:cubicBezTo>
                  <a:pt x="6836" y="21677"/>
                  <a:pt x="15980" y="18138"/>
                  <a:pt x="28860" y="16466"/>
                </a:cubicBezTo>
                <a:cubicBezTo>
                  <a:pt x="41740" y="14795"/>
                  <a:pt x="59341" y="14893"/>
                  <a:pt x="80185" y="16466"/>
                </a:cubicBezTo>
                <a:cubicBezTo>
                  <a:pt x="101030" y="18039"/>
                  <a:pt x="135246" y="24332"/>
                  <a:pt x="153927" y="25905"/>
                </a:cubicBezTo>
                <a:cubicBezTo>
                  <a:pt x="172608" y="27478"/>
                  <a:pt x="181268" y="29508"/>
                  <a:pt x="192273" y="25905"/>
                </a:cubicBezTo>
                <a:cubicBezTo>
                  <a:pt x="203279" y="22302"/>
                  <a:pt x="210528" y="8482"/>
                  <a:pt x="219960" y="4289"/>
                </a:cubicBezTo>
                <a:cubicBezTo>
                  <a:pt x="229392" y="97"/>
                  <a:pt x="240798" y="-886"/>
                  <a:pt x="248867" y="750"/>
                </a:cubicBezTo>
                <a:cubicBezTo>
                  <a:pt x="256936" y="2386"/>
                  <a:pt x="265418" y="6768"/>
                  <a:pt x="268374" y="14107"/>
                </a:cubicBezTo>
                <a:cubicBezTo>
                  <a:pt x="271330" y="21446"/>
                  <a:pt x="272897" y="38097"/>
                  <a:pt x="266604" y="44783"/>
                </a:cubicBezTo>
                <a:cubicBezTo>
                  <a:pt x="260311" y="51469"/>
                  <a:pt x="256673" y="52452"/>
                  <a:pt x="230618" y="54222"/>
                </a:cubicBezTo>
                <a:cubicBezTo>
                  <a:pt x="204563" y="55992"/>
                  <a:pt x="141342" y="55500"/>
                  <a:pt x="110272" y="55402"/>
                </a:cubicBezTo>
                <a:cubicBezTo>
                  <a:pt x="79202" y="55304"/>
                  <a:pt x="61701" y="55304"/>
                  <a:pt x="44199" y="53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37" name="Google Shape;337;p24"/>
          <p:cNvSpPr/>
          <p:nvPr/>
        </p:nvSpPr>
        <p:spPr>
          <a:xfrm rot="5400000" flipH="1">
            <a:off x="-1138666" y="1413072"/>
            <a:ext cx="2439938" cy="692794"/>
          </a:xfrm>
          <a:custGeom>
            <a:avLst/>
            <a:gdLst/>
            <a:ahLst/>
            <a:cxnLst/>
            <a:rect l="l" t="t" r="r" b="b"/>
            <a:pathLst>
              <a:path w="56223" h="15963" extrusionOk="0">
                <a:moveTo>
                  <a:pt x="29178" y="1"/>
                </a:moveTo>
                <a:cubicBezTo>
                  <a:pt x="16333" y="1"/>
                  <a:pt x="3319" y="274"/>
                  <a:pt x="2448" y="804"/>
                </a:cubicBezTo>
                <a:cubicBezTo>
                  <a:pt x="0" y="2312"/>
                  <a:pt x="2163" y="15051"/>
                  <a:pt x="3256" y="15553"/>
                </a:cubicBezTo>
                <a:cubicBezTo>
                  <a:pt x="3802" y="15826"/>
                  <a:pt x="16394" y="15963"/>
                  <a:pt x="29004" y="15963"/>
                </a:cubicBezTo>
                <a:cubicBezTo>
                  <a:pt x="41615" y="15963"/>
                  <a:pt x="54245" y="15826"/>
                  <a:pt x="54868" y="15553"/>
                </a:cubicBezTo>
                <a:cubicBezTo>
                  <a:pt x="56091" y="15051"/>
                  <a:pt x="56222" y="1896"/>
                  <a:pt x="54868" y="804"/>
                </a:cubicBezTo>
                <a:cubicBezTo>
                  <a:pt x="54186" y="263"/>
                  <a:pt x="41763" y="1"/>
                  <a:pt x="29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4"/>
          <p:cNvSpPr/>
          <p:nvPr/>
        </p:nvSpPr>
        <p:spPr>
          <a:xfrm rot="10800000" flipH="1">
            <a:off x="7144625" y="-148800"/>
            <a:ext cx="1999375" cy="593825"/>
          </a:xfrm>
          <a:custGeom>
            <a:avLst/>
            <a:gdLst/>
            <a:ahLst/>
            <a:cxnLst/>
            <a:rect l="l" t="t" r="r" b="b"/>
            <a:pathLst>
              <a:path w="79975" h="23753" extrusionOk="0">
                <a:moveTo>
                  <a:pt x="10158" y="0"/>
                </a:moveTo>
                <a:cubicBezTo>
                  <a:pt x="10086" y="0"/>
                  <a:pt x="10014" y="1"/>
                  <a:pt x="9943" y="3"/>
                </a:cubicBezTo>
                <a:cubicBezTo>
                  <a:pt x="4502" y="112"/>
                  <a:pt x="2098" y="5794"/>
                  <a:pt x="962" y="10295"/>
                </a:cubicBezTo>
                <a:cubicBezTo>
                  <a:pt x="306" y="12939"/>
                  <a:pt x="0" y="15692"/>
                  <a:pt x="110" y="18401"/>
                </a:cubicBezTo>
                <a:cubicBezTo>
                  <a:pt x="132" y="19079"/>
                  <a:pt x="197" y="19800"/>
                  <a:pt x="284" y="20477"/>
                </a:cubicBezTo>
                <a:cubicBezTo>
                  <a:pt x="350" y="21111"/>
                  <a:pt x="459" y="21767"/>
                  <a:pt x="940" y="22247"/>
                </a:cubicBezTo>
                <a:cubicBezTo>
                  <a:pt x="1685" y="23062"/>
                  <a:pt x="50266" y="23753"/>
                  <a:pt x="70191" y="23753"/>
                </a:cubicBezTo>
                <a:cubicBezTo>
                  <a:pt x="75384" y="23753"/>
                  <a:pt x="78630" y="23706"/>
                  <a:pt x="78576" y="23602"/>
                </a:cubicBezTo>
                <a:cubicBezTo>
                  <a:pt x="79865" y="20936"/>
                  <a:pt x="79975" y="17833"/>
                  <a:pt x="79647" y="14883"/>
                </a:cubicBezTo>
                <a:cubicBezTo>
                  <a:pt x="79210" y="10885"/>
                  <a:pt x="78445" y="6580"/>
                  <a:pt x="75692" y="3499"/>
                </a:cubicBezTo>
                <a:cubicBezTo>
                  <a:pt x="74468" y="2101"/>
                  <a:pt x="72786" y="1008"/>
                  <a:pt x="70928" y="659"/>
                </a:cubicBezTo>
                <a:cubicBezTo>
                  <a:pt x="70399" y="555"/>
                  <a:pt x="69864" y="506"/>
                  <a:pt x="69331" y="506"/>
                </a:cubicBezTo>
                <a:cubicBezTo>
                  <a:pt x="67839" y="506"/>
                  <a:pt x="66353" y="889"/>
                  <a:pt x="64985" y="1533"/>
                </a:cubicBezTo>
                <a:cubicBezTo>
                  <a:pt x="61314" y="3237"/>
                  <a:pt x="58801" y="6930"/>
                  <a:pt x="56944" y="10382"/>
                </a:cubicBezTo>
                <a:cubicBezTo>
                  <a:pt x="55480" y="13135"/>
                  <a:pt x="54365" y="16107"/>
                  <a:pt x="53666" y="19144"/>
                </a:cubicBezTo>
                <a:cubicBezTo>
                  <a:pt x="52727" y="16457"/>
                  <a:pt x="51743" y="13769"/>
                  <a:pt x="50760" y="11081"/>
                </a:cubicBezTo>
                <a:cubicBezTo>
                  <a:pt x="49580" y="7869"/>
                  <a:pt x="48050" y="4395"/>
                  <a:pt x="44795" y="2756"/>
                </a:cubicBezTo>
                <a:cubicBezTo>
                  <a:pt x="43256" y="1982"/>
                  <a:pt x="41552" y="1647"/>
                  <a:pt x="39832" y="1647"/>
                </a:cubicBezTo>
                <a:cubicBezTo>
                  <a:pt x="37912" y="1647"/>
                  <a:pt x="35971" y="2065"/>
                  <a:pt x="34219" y="2756"/>
                </a:cubicBezTo>
                <a:cubicBezTo>
                  <a:pt x="30941" y="4067"/>
                  <a:pt x="26746" y="10513"/>
                  <a:pt x="24648" y="17287"/>
                </a:cubicBezTo>
                <a:cubicBezTo>
                  <a:pt x="23184" y="11868"/>
                  <a:pt x="18880" y="3674"/>
                  <a:pt x="16957" y="2407"/>
                </a:cubicBezTo>
                <a:cubicBezTo>
                  <a:pt x="14983" y="1069"/>
                  <a:pt x="12596" y="0"/>
                  <a:pt x="101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subTitle" idx="1"/>
          </p:nvPr>
        </p:nvSpPr>
        <p:spPr>
          <a:xfrm>
            <a:off x="1801656" y="2114756"/>
            <a:ext cx="27027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4"/>
          <p:cNvSpPr txBox="1">
            <a:spLocks noGrp="1"/>
          </p:cNvSpPr>
          <p:nvPr>
            <p:ph type="subTitle" idx="2"/>
          </p:nvPr>
        </p:nvSpPr>
        <p:spPr>
          <a:xfrm>
            <a:off x="5339456" y="2114755"/>
            <a:ext cx="27027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4"/>
          <p:cNvSpPr txBox="1">
            <a:spLocks noGrp="1"/>
          </p:cNvSpPr>
          <p:nvPr>
            <p:ph type="subTitle" idx="3"/>
          </p:nvPr>
        </p:nvSpPr>
        <p:spPr>
          <a:xfrm>
            <a:off x="1801656" y="3548152"/>
            <a:ext cx="27027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4"/>
          <p:cNvSpPr txBox="1">
            <a:spLocks noGrp="1"/>
          </p:cNvSpPr>
          <p:nvPr>
            <p:ph type="subTitle" idx="4"/>
          </p:nvPr>
        </p:nvSpPr>
        <p:spPr>
          <a:xfrm>
            <a:off x="5341161" y="3548151"/>
            <a:ext cx="26994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5"/>
          </p:nvPr>
        </p:nvSpPr>
        <p:spPr>
          <a:xfrm>
            <a:off x="1801656" y="1852475"/>
            <a:ext cx="27027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6"/>
          </p:nvPr>
        </p:nvSpPr>
        <p:spPr>
          <a:xfrm>
            <a:off x="5339456" y="1852475"/>
            <a:ext cx="27027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subTitle" idx="7"/>
          </p:nvPr>
        </p:nvSpPr>
        <p:spPr>
          <a:xfrm>
            <a:off x="1801656" y="3285922"/>
            <a:ext cx="27027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ubTitle" idx="8"/>
          </p:nvPr>
        </p:nvSpPr>
        <p:spPr>
          <a:xfrm>
            <a:off x="5341161" y="3285923"/>
            <a:ext cx="26994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"/>
          <p:cNvSpPr/>
          <p:nvPr/>
        </p:nvSpPr>
        <p:spPr>
          <a:xfrm>
            <a:off x="-683672" y="-628502"/>
            <a:ext cx="2671000" cy="1482225"/>
          </a:xfrm>
          <a:custGeom>
            <a:avLst/>
            <a:gdLst/>
            <a:ahLst/>
            <a:cxnLst/>
            <a:rect l="l" t="t" r="r" b="b"/>
            <a:pathLst>
              <a:path w="106840" h="59289" extrusionOk="0">
                <a:moveTo>
                  <a:pt x="799" y="40877"/>
                </a:moveTo>
                <a:cubicBezTo>
                  <a:pt x="2962" y="48546"/>
                  <a:pt x="18399" y="54643"/>
                  <a:pt x="24397" y="57396"/>
                </a:cubicBezTo>
                <a:cubicBezTo>
                  <a:pt x="30395" y="60149"/>
                  <a:pt x="32558" y="59461"/>
                  <a:pt x="36786" y="57396"/>
                </a:cubicBezTo>
                <a:cubicBezTo>
                  <a:pt x="41014" y="55331"/>
                  <a:pt x="45438" y="48055"/>
                  <a:pt x="49764" y="45007"/>
                </a:cubicBezTo>
                <a:cubicBezTo>
                  <a:pt x="54090" y="41959"/>
                  <a:pt x="55074" y="40091"/>
                  <a:pt x="62743" y="39108"/>
                </a:cubicBezTo>
                <a:cubicBezTo>
                  <a:pt x="70412" y="38125"/>
                  <a:pt x="88995" y="39993"/>
                  <a:pt x="95779" y="39108"/>
                </a:cubicBezTo>
                <a:cubicBezTo>
                  <a:pt x="102563" y="38223"/>
                  <a:pt x="101678" y="37043"/>
                  <a:pt x="103448" y="33798"/>
                </a:cubicBezTo>
                <a:cubicBezTo>
                  <a:pt x="105218" y="30553"/>
                  <a:pt x="107283" y="24065"/>
                  <a:pt x="106398" y="19640"/>
                </a:cubicBezTo>
                <a:cubicBezTo>
                  <a:pt x="105513" y="15216"/>
                  <a:pt x="105317" y="10496"/>
                  <a:pt x="98139" y="7251"/>
                </a:cubicBezTo>
                <a:cubicBezTo>
                  <a:pt x="90962" y="4006"/>
                  <a:pt x="77787" y="-516"/>
                  <a:pt x="63333" y="172"/>
                </a:cubicBezTo>
                <a:cubicBezTo>
                  <a:pt x="48880" y="860"/>
                  <a:pt x="21840" y="4597"/>
                  <a:pt x="11418" y="11381"/>
                </a:cubicBezTo>
                <a:cubicBezTo>
                  <a:pt x="996" y="18165"/>
                  <a:pt x="-1364" y="33208"/>
                  <a:pt x="799" y="4087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71" name="Google Shape;371;p26"/>
          <p:cNvSpPr/>
          <p:nvPr/>
        </p:nvSpPr>
        <p:spPr>
          <a:xfrm rot="-8549311" flipH="1">
            <a:off x="-593477" y="4289027"/>
            <a:ext cx="2071676" cy="1096537"/>
          </a:xfrm>
          <a:custGeom>
            <a:avLst/>
            <a:gdLst/>
            <a:ahLst/>
            <a:cxnLst/>
            <a:rect l="l" t="t" r="r" b="b"/>
            <a:pathLst>
              <a:path w="51897" h="27468" fill="none" extrusionOk="0">
                <a:moveTo>
                  <a:pt x="1" y="27467"/>
                </a:moveTo>
                <a:cubicBezTo>
                  <a:pt x="7801" y="26375"/>
                  <a:pt x="14051" y="18618"/>
                  <a:pt x="13417" y="10773"/>
                </a:cubicBezTo>
                <a:cubicBezTo>
                  <a:pt x="13308" y="9331"/>
                  <a:pt x="12849" y="7692"/>
                  <a:pt x="11516" y="7081"/>
                </a:cubicBezTo>
                <a:cubicBezTo>
                  <a:pt x="9593" y="6206"/>
                  <a:pt x="7386" y="8501"/>
                  <a:pt x="7692" y="10620"/>
                </a:cubicBezTo>
                <a:cubicBezTo>
                  <a:pt x="8020" y="12696"/>
                  <a:pt x="9921" y="14182"/>
                  <a:pt x="11909" y="14925"/>
                </a:cubicBezTo>
                <a:cubicBezTo>
                  <a:pt x="15296" y="16192"/>
                  <a:pt x="19207" y="15799"/>
                  <a:pt x="22288" y="13920"/>
                </a:cubicBezTo>
                <a:cubicBezTo>
                  <a:pt x="25391" y="12063"/>
                  <a:pt x="27511" y="8719"/>
                  <a:pt x="27970" y="5179"/>
                </a:cubicBezTo>
                <a:cubicBezTo>
                  <a:pt x="28254" y="2994"/>
                  <a:pt x="27030" y="1"/>
                  <a:pt x="24867" y="482"/>
                </a:cubicBezTo>
                <a:cubicBezTo>
                  <a:pt x="23709" y="722"/>
                  <a:pt x="23010" y="1946"/>
                  <a:pt x="22922" y="3126"/>
                </a:cubicBezTo>
                <a:cubicBezTo>
                  <a:pt x="22878" y="4305"/>
                  <a:pt x="23315" y="5420"/>
                  <a:pt x="23752" y="6512"/>
                </a:cubicBezTo>
                <a:cubicBezTo>
                  <a:pt x="25435" y="10686"/>
                  <a:pt x="27161" y="14903"/>
                  <a:pt x="29893" y="18465"/>
                </a:cubicBezTo>
                <a:cubicBezTo>
                  <a:pt x="32624" y="22048"/>
                  <a:pt x="36557" y="24955"/>
                  <a:pt x="41015" y="25457"/>
                </a:cubicBezTo>
                <a:cubicBezTo>
                  <a:pt x="45494" y="25982"/>
                  <a:pt x="50411" y="23578"/>
                  <a:pt x="51896" y="19339"/>
                </a:cubicBezTo>
              </a:path>
            </a:pathLst>
          </a:custGeom>
          <a:noFill/>
          <a:ln w="20750" cap="flat" cmpd="sng">
            <a:solidFill>
              <a:schemeClr val="lt2"/>
            </a:solidFill>
            <a:prstDash val="solid"/>
            <a:miter lim="218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"/>
          <p:cNvSpPr txBox="1">
            <a:spLocks noGrp="1"/>
          </p:cNvSpPr>
          <p:nvPr>
            <p:ph type="title" hasCustomPrompt="1"/>
          </p:nvPr>
        </p:nvSpPr>
        <p:spPr>
          <a:xfrm>
            <a:off x="713225" y="768434"/>
            <a:ext cx="38433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26"/>
          <p:cNvSpPr txBox="1">
            <a:spLocks noGrp="1"/>
          </p:cNvSpPr>
          <p:nvPr>
            <p:ph type="subTitle" idx="1"/>
          </p:nvPr>
        </p:nvSpPr>
        <p:spPr>
          <a:xfrm>
            <a:off x="713225" y="1411191"/>
            <a:ext cx="38433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74" name="Google Shape;374;p26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103775"/>
            <a:ext cx="38433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26"/>
          <p:cNvSpPr txBox="1">
            <a:spLocks noGrp="1"/>
          </p:cNvSpPr>
          <p:nvPr>
            <p:ph type="subTitle" idx="3"/>
          </p:nvPr>
        </p:nvSpPr>
        <p:spPr>
          <a:xfrm>
            <a:off x="713225" y="2746566"/>
            <a:ext cx="38433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76" name="Google Shape;376;p26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299691"/>
            <a:ext cx="38433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26"/>
          <p:cNvSpPr txBox="1">
            <a:spLocks noGrp="1"/>
          </p:cNvSpPr>
          <p:nvPr>
            <p:ph type="subTitle" idx="5"/>
          </p:nvPr>
        </p:nvSpPr>
        <p:spPr>
          <a:xfrm>
            <a:off x="713225" y="3945166"/>
            <a:ext cx="38433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78" name="Google Shape;378;p26"/>
          <p:cNvSpPr>
            <a:spLocks noGrp="1"/>
          </p:cNvSpPr>
          <p:nvPr>
            <p:ph type="pic" idx="6"/>
          </p:nvPr>
        </p:nvSpPr>
        <p:spPr>
          <a:xfrm flipH="1">
            <a:off x="4910550" y="690308"/>
            <a:ext cx="3520200" cy="376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 txBox="1"/>
          <p:nvPr/>
        </p:nvSpPr>
        <p:spPr>
          <a:xfrm>
            <a:off x="2281350" y="3352416"/>
            <a:ext cx="458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This presentation template was created by</a:t>
            </a: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27"/>
          <p:cNvSpPr/>
          <p:nvPr/>
        </p:nvSpPr>
        <p:spPr>
          <a:xfrm rot="5400000">
            <a:off x="-3753249" y="1550201"/>
            <a:ext cx="7473750" cy="1773049"/>
          </a:xfrm>
          <a:custGeom>
            <a:avLst/>
            <a:gdLst/>
            <a:ahLst/>
            <a:cxnLst/>
            <a:rect l="l" t="t" r="r" b="b"/>
            <a:pathLst>
              <a:path w="298950" h="85966" extrusionOk="0">
                <a:moveTo>
                  <a:pt x="132" y="55797"/>
                </a:moveTo>
                <a:cubicBezTo>
                  <a:pt x="758" y="45962"/>
                  <a:pt x="8268" y="33265"/>
                  <a:pt x="15153" y="25218"/>
                </a:cubicBezTo>
                <a:cubicBezTo>
                  <a:pt x="22038" y="17171"/>
                  <a:pt x="31874" y="11717"/>
                  <a:pt x="41441" y="7514"/>
                </a:cubicBezTo>
                <a:cubicBezTo>
                  <a:pt x="51008" y="3312"/>
                  <a:pt x="60307" y="92"/>
                  <a:pt x="72557" y="3"/>
                </a:cubicBezTo>
                <a:cubicBezTo>
                  <a:pt x="84807" y="-86"/>
                  <a:pt x="99918" y="2150"/>
                  <a:pt x="114939" y="6978"/>
                </a:cubicBezTo>
                <a:cubicBezTo>
                  <a:pt x="129960" y="11806"/>
                  <a:pt x="151419" y="24592"/>
                  <a:pt x="162685" y="28973"/>
                </a:cubicBezTo>
                <a:cubicBezTo>
                  <a:pt x="173951" y="33354"/>
                  <a:pt x="176097" y="32639"/>
                  <a:pt x="182535" y="33265"/>
                </a:cubicBezTo>
                <a:cubicBezTo>
                  <a:pt x="188973" y="33891"/>
                  <a:pt x="193354" y="33981"/>
                  <a:pt x="201312" y="32729"/>
                </a:cubicBezTo>
                <a:cubicBezTo>
                  <a:pt x="209270" y="31477"/>
                  <a:pt x="220983" y="27364"/>
                  <a:pt x="230282" y="25754"/>
                </a:cubicBezTo>
                <a:cubicBezTo>
                  <a:pt x="239581" y="24145"/>
                  <a:pt x="249327" y="22178"/>
                  <a:pt x="257106" y="23072"/>
                </a:cubicBezTo>
                <a:cubicBezTo>
                  <a:pt x="264885" y="23966"/>
                  <a:pt x="270607" y="27006"/>
                  <a:pt x="276955" y="31119"/>
                </a:cubicBezTo>
                <a:cubicBezTo>
                  <a:pt x="283303" y="35232"/>
                  <a:pt x="291619" y="41223"/>
                  <a:pt x="295196" y="47750"/>
                </a:cubicBezTo>
                <a:cubicBezTo>
                  <a:pt x="298773" y="54277"/>
                  <a:pt x="299667" y="65186"/>
                  <a:pt x="298415" y="70282"/>
                </a:cubicBezTo>
                <a:cubicBezTo>
                  <a:pt x="297163" y="75379"/>
                  <a:pt x="292692" y="76273"/>
                  <a:pt x="287685" y="78329"/>
                </a:cubicBezTo>
                <a:cubicBezTo>
                  <a:pt x="282678" y="80386"/>
                  <a:pt x="283125" y="81369"/>
                  <a:pt x="268372" y="82621"/>
                </a:cubicBezTo>
                <a:cubicBezTo>
                  <a:pt x="253619" y="83873"/>
                  <a:pt x="233233" y="85751"/>
                  <a:pt x="199166" y="85840"/>
                </a:cubicBezTo>
                <a:cubicBezTo>
                  <a:pt x="165100" y="85930"/>
                  <a:pt x="95268" y="83426"/>
                  <a:pt x="63973" y="83158"/>
                </a:cubicBezTo>
                <a:cubicBezTo>
                  <a:pt x="32678" y="82890"/>
                  <a:pt x="22038" y="88791"/>
                  <a:pt x="11398" y="84231"/>
                </a:cubicBezTo>
                <a:cubicBezTo>
                  <a:pt x="758" y="79671"/>
                  <a:pt x="-494" y="65633"/>
                  <a:pt x="132" y="557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82" name="Google Shape;382;p27"/>
          <p:cNvSpPr/>
          <p:nvPr/>
        </p:nvSpPr>
        <p:spPr>
          <a:xfrm rot="-5767810">
            <a:off x="7094965" y="3774495"/>
            <a:ext cx="3241716" cy="1407748"/>
          </a:xfrm>
          <a:custGeom>
            <a:avLst/>
            <a:gdLst/>
            <a:ahLst/>
            <a:cxnLst/>
            <a:rect l="l" t="t" r="r" b="b"/>
            <a:pathLst>
              <a:path w="104981" h="45585" extrusionOk="0">
                <a:moveTo>
                  <a:pt x="68324" y="1"/>
                </a:moveTo>
                <a:cubicBezTo>
                  <a:pt x="66810" y="1"/>
                  <a:pt x="65264" y="395"/>
                  <a:pt x="63967" y="1144"/>
                </a:cubicBezTo>
                <a:cubicBezTo>
                  <a:pt x="60733" y="3023"/>
                  <a:pt x="58723" y="6475"/>
                  <a:pt x="57062" y="9840"/>
                </a:cubicBezTo>
                <a:cubicBezTo>
                  <a:pt x="51927" y="20176"/>
                  <a:pt x="47557" y="32172"/>
                  <a:pt x="37353" y="37547"/>
                </a:cubicBezTo>
                <a:cubicBezTo>
                  <a:pt x="33486" y="39597"/>
                  <a:pt x="29332" y="40389"/>
                  <a:pt x="25130" y="40389"/>
                </a:cubicBezTo>
                <a:cubicBezTo>
                  <a:pt x="19835" y="40389"/>
                  <a:pt x="14463" y="39131"/>
                  <a:pt x="9493" y="37547"/>
                </a:cubicBezTo>
                <a:cubicBezTo>
                  <a:pt x="7914" y="37048"/>
                  <a:pt x="4136" y="35191"/>
                  <a:pt x="2007" y="35191"/>
                </a:cubicBezTo>
                <a:cubicBezTo>
                  <a:pt x="687" y="35191"/>
                  <a:pt x="1" y="35904"/>
                  <a:pt x="862" y="38094"/>
                </a:cubicBezTo>
                <a:cubicBezTo>
                  <a:pt x="2173" y="41480"/>
                  <a:pt x="9165" y="42682"/>
                  <a:pt x="12159" y="43119"/>
                </a:cubicBezTo>
                <a:cubicBezTo>
                  <a:pt x="24780" y="45007"/>
                  <a:pt x="37519" y="45585"/>
                  <a:pt x="50283" y="45585"/>
                </a:cubicBezTo>
                <a:cubicBezTo>
                  <a:pt x="60125" y="45585"/>
                  <a:pt x="69981" y="45241"/>
                  <a:pt x="79809" y="44889"/>
                </a:cubicBezTo>
                <a:cubicBezTo>
                  <a:pt x="87981" y="44627"/>
                  <a:pt x="97137" y="43884"/>
                  <a:pt x="102468" y="37722"/>
                </a:cubicBezTo>
                <a:cubicBezTo>
                  <a:pt x="103888" y="36083"/>
                  <a:pt x="104981" y="33855"/>
                  <a:pt x="104478" y="31735"/>
                </a:cubicBezTo>
                <a:cubicBezTo>
                  <a:pt x="103861" y="29063"/>
                  <a:pt x="101156" y="27817"/>
                  <a:pt x="98320" y="27817"/>
                </a:cubicBezTo>
                <a:cubicBezTo>
                  <a:pt x="96842" y="27817"/>
                  <a:pt x="95328" y="28156"/>
                  <a:pt x="94056" y="28807"/>
                </a:cubicBezTo>
                <a:cubicBezTo>
                  <a:pt x="90319" y="30730"/>
                  <a:pt x="87631" y="34248"/>
                  <a:pt x="83917" y="36127"/>
                </a:cubicBezTo>
                <a:cubicBezTo>
                  <a:pt x="83091" y="36548"/>
                  <a:pt x="82162" y="36885"/>
                  <a:pt x="81257" y="36885"/>
                </a:cubicBezTo>
                <a:cubicBezTo>
                  <a:pt x="80845" y="36885"/>
                  <a:pt x="80439" y="36815"/>
                  <a:pt x="80049" y="36651"/>
                </a:cubicBezTo>
                <a:cubicBezTo>
                  <a:pt x="77799" y="35690"/>
                  <a:pt x="77842" y="32172"/>
                  <a:pt x="79547" y="30402"/>
                </a:cubicBezTo>
                <a:cubicBezTo>
                  <a:pt x="81229" y="28610"/>
                  <a:pt x="83808" y="28064"/>
                  <a:pt x="86211" y="27496"/>
                </a:cubicBezTo>
                <a:cubicBezTo>
                  <a:pt x="88615" y="26928"/>
                  <a:pt x="91171" y="26032"/>
                  <a:pt x="92417" y="23891"/>
                </a:cubicBezTo>
                <a:cubicBezTo>
                  <a:pt x="94252" y="20722"/>
                  <a:pt x="91718" y="16330"/>
                  <a:pt x="88178" y="15369"/>
                </a:cubicBezTo>
                <a:cubicBezTo>
                  <a:pt x="87495" y="15184"/>
                  <a:pt x="86804" y="15099"/>
                  <a:pt x="86115" y="15099"/>
                </a:cubicBezTo>
                <a:cubicBezTo>
                  <a:pt x="83208" y="15099"/>
                  <a:pt x="80325" y="16619"/>
                  <a:pt x="78170" y="18668"/>
                </a:cubicBezTo>
                <a:cubicBezTo>
                  <a:pt x="75548" y="21225"/>
                  <a:pt x="73778" y="24524"/>
                  <a:pt x="71811" y="27605"/>
                </a:cubicBezTo>
                <a:cubicBezTo>
                  <a:pt x="70850" y="29091"/>
                  <a:pt x="69714" y="30642"/>
                  <a:pt x="68009" y="31167"/>
                </a:cubicBezTo>
                <a:cubicBezTo>
                  <a:pt x="67656" y="31274"/>
                  <a:pt x="67302" y="31324"/>
                  <a:pt x="66953" y="31324"/>
                </a:cubicBezTo>
                <a:cubicBezTo>
                  <a:pt x="64384" y="31324"/>
                  <a:pt x="62055" y="28610"/>
                  <a:pt x="61979" y="25879"/>
                </a:cubicBezTo>
                <a:cubicBezTo>
                  <a:pt x="61891" y="22798"/>
                  <a:pt x="63901" y="20023"/>
                  <a:pt x="66130" y="17882"/>
                </a:cubicBezTo>
                <a:cubicBezTo>
                  <a:pt x="68381" y="15762"/>
                  <a:pt x="71003" y="13992"/>
                  <a:pt x="72817" y="11501"/>
                </a:cubicBezTo>
                <a:cubicBezTo>
                  <a:pt x="74674" y="9010"/>
                  <a:pt x="75570" y="5492"/>
                  <a:pt x="73996" y="2848"/>
                </a:cubicBezTo>
                <a:cubicBezTo>
                  <a:pt x="72826" y="902"/>
                  <a:pt x="70612" y="1"/>
                  <a:pt x="68324" y="1"/>
                </a:cubicBezTo>
                <a:close/>
              </a:path>
            </a:pathLst>
          </a:custGeom>
          <a:solidFill>
            <a:srgbClr val="F7C6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7"/>
          <p:cNvSpPr/>
          <p:nvPr/>
        </p:nvSpPr>
        <p:spPr>
          <a:xfrm>
            <a:off x="4835775" y="4666652"/>
            <a:ext cx="5511184" cy="729505"/>
          </a:xfrm>
          <a:custGeom>
            <a:avLst/>
            <a:gdLst/>
            <a:ahLst/>
            <a:cxnLst/>
            <a:rect l="l" t="t" r="r" b="b"/>
            <a:pathLst>
              <a:path w="340775" h="60215" extrusionOk="0">
                <a:moveTo>
                  <a:pt x="4919" y="54567"/>
                </a:moveTo>
                <a:cubicBezTo>
                  <a:pt x="-4022" y="50543"/>
                  <a:pt x="1253" y="40440"/>
                  <a:pt x="4919" y="34717"/>
                </a:cubicBezTo>
                <a:cubicBezTo>
                  <a:pt x="8585" y="28995"/>
                  <a:pt x="15737" y="23719"/>
                  <a:pt x="26914" y="20232"/>
                </a:cubicBezTo>
                <a:cubicBezTo>
                  <a:pt x="38091" y="16745"/>
                  <a:pt x="54901" y="13347"/>
                  <a:pt x="71979" y="13794"/>
                </a:cubicBezTo>
                <a:cubicBezTo>
                  <a:pt x="89057" y="14241"/>
                  <a:pt x="111589" y="19875"/>
                  <a:pt x="129382" y="22915"/>
                </a:cubicBezTo>
                <a:cubicBezTo>
                  <a:pt x="147175" y="25955"/>
                  <a:pt x="165237" y="31409"/>
                  <a:pt x="178738" y="32035"/>
                </a:cubicBezTo>
                <a:cubicBezTo>
                  <a:pt x="192240" y="32661"/>
                  <a:pt x="200556" y="30247"/>
                  <a:pt x="210391" y="26670"/>
                </a:cubicBezTo>
                <a:cubicBezTo>
                  <a:pt x="220227" y="23094"/>
                  <a:pt x="228899" y="14957"/>
                  <a:pt x="237751" y="10576"/>
                </a:cubicBezTo>
                <a:cubicBezTo>
                  <a:pt x="246603" y="6195"/>
                  <a:pt x="252862" y="1545"/>
                  <a:pt x="263502" y="382"/>
                </a:cubicBezTo>
                <a:cubicBezTo>
                  <a:pt x="274142" y="-780"/>
                  <a:pt x="291131" y="829"/>
                  <a:pt x="301592" y="3601"/>
                </a:cubicBezTo>
                <a:cubicBezTo>
                  <a:pt x="312053" y="6373"/>
                  <a:pt x="320652" y="12364"/>
                  <a:pt x="326270" y="17013"/>
                </a:cubicBezTo>
                <a:cubicBezTo>
                  <a:pt x="331888" y="21663"/>
                  <a:pt x="332885" y="26133"/>
                  <a:pt x="335299" y="31498"/>
                </a:cubicBezTo>
                <a:cubicBezTo>
                  <a:pt x="337713" y="36863"/>
                  <a:pt x="340561" y="45000"/>
                  <a:pt x="340755" y="49202"/>
                </a:cubicBezTo>
                <a:cubicBezTo>
                  <a:pt x="340949" y="53405"/>
                  <a:pt x="339682" y="54925"/>
                  <a:pt x="336463" y="56713"/>
                </a:cubicBezTo>
                <a:cubicBezTo>
                  <a:pt x="333244" y="58501"/>
                  <a:pt x="329936" y="59396"/>
                  <a:pt x="321442" y="59932"/>
                </a:cubicBezTo>
                <a:cubicBezTo>
                  <a:pt x="312948" y="60469"/>
                  <a:pt x="329311" y="60111"/>
                  <a:pt x="285498" y="59932"/>
                </a:cubicBezTo>
                <a:cubicBezTo>
                  <a:pt x="241686" y="59753"/>
                  <a:pt x="105330" y="59753"/>
                  <a:pt x="58567" y="58859"/>
                </a:cubicBezTo>
                <a:cubicBezTo>
                  <a:pt x="11804" y="57965"/>
                  <a:pt x="13860" y="58591"/>
                  <a:pt x="4919" y="545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84" name="Google Shape;384;p27"/>
          <p:cNvSpPr/>
          <p:nvPr/>
        </p:nvSpPr>
        <p:spPr>
          <a:xfrm rot="5400000">
            <a:off x="-767676" y="4186225"/>
            <a:ext cx="2126276" cy="1422975"/>
          </a:xfrm>
          <a:custGeom>
            <a:avLst/>
            <a:gdLst/>
            <a:ahLst/>
            <a:cxnLst/>
            <a:rect l="l" t="t" r="r" b="b"/>
            <a:pathLst>
              <a:path w="141187" h="56919" extrusionOk="0">
                <a:moveTo>
                  <a:pt x="7059" y="13021"/>
                </a:moveTo>
                <a:cubicBezTo>
                  <a:pt x="-2776" y="19638"/>
                  <a:pt x="-630" y="32871"/>
                  <a:pt x="3304" y="39845"/>
                </a:cubicBezTo>
                <a:cubicBezTo>
                  <a:pt x="7238" y="46819"/>
                  <a:pt x="16895" y="52273"/>
                  <a:pt x="30664" y="54866"/>
                </a:cubicBezTo>
                <a:cubicBezTo>
                  <a:pt x="44434" y="57459"/>
                  <a:pt x="70095" y="57549"/>
                  <a:pt x="85921" y="55403"/>
                </a:cubicBezTo>
                <a:cubicBezTo>
                  <a:pt x="101747" y="53257"/>
                  <a:pt x="116411" y="47445"/>
                  <a:pt x="125621" y="41991"/>
                </a:cubicBezTo>
                <a:cubicBezTo>
                  <a:pt x="134831" y="36537"/>
                  <a:pt x="141447" y="28490"/>
                  <a:pt x="141179" y="22678"/>
                </a:cubicBezTo>
                <a:cubicBezTo>
                  <a:pt x="140911" y="16866"/>
                  <a:pt x="137155" y="10876"/>
                  <a:pt x="124011" y="7120"/>
                </a:cubicBezTo>
                <a:cubicBezTo>
                  <a:pt x="110867" y="3365"/>
                  <a:pt x="81808" y="-838"/>
                  <a:pt x="62316" y="145"/>
                </a:cubicBezTo>
                <a:cubicBezTo>
                  <a:pt x="42824" y="1129"/>
                  <a:pt x="16894" y="6404"/>
                  <a:pt x="7059" y="1302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85" name="Google Shape;385;p27"/>
          <p:cNvSpPr/>
          <p:nvPr/>
        </p:nvSpPr>
        <p:spPr>
          <a:xfrm rot="10800000" flipH="1">
            <a:off x="540573" y="-190070"/>
            <a:ext cx="2456432" cy="729573"/>
          </a:xfrm>
          <a:custGeom>
            <a:avLst/>
            <a:gdLst/>
            <a:ahLst/>
            <a:cxnLst/>
            <a:rect l="l" t="t" r="r" b="b"/>
            <a:pathLst>
              <a:path w="79975" h="23753" extrusionOk="0">
                <a:moveTo>
                  <a:pt x="10158" y="0"/>
                </a:moveTo>
                <a:cubicBezTo>
                  <a:pt x="10086" y="0"/>
                  <a:pt x="10014" y="1"/>
                  <a:pt x="9943" y="3"/>
                </a:cubicBezTo>
                <a:cubicBezTo>
                  <a:pt x="4502" y="112"/>
                  <a:pt x="2098" y="5794"/>
                  <a:pt x="962" y="10295"/>
                </a:cubicBezTo>
                <a:cubicBezTo>
                  <a:pt x="306" y="12939"/>
                  <a:pt x="0" y="15692"/>
                  <a:pt x="110" y="18401"/>
                </a:cubicBezTo>
                <a:cubicBezTo>
                  <a:pt x="132" y="19079"/>
                  <a:pt x="197" y="19800"/>
                  <a:pt x="284" y="20477"/>
                </a:cubicBezTo>
                <a:cubicBezTo>
                  <a:pt x="350" y="21111"/>
                  <a:pt x="459" y="21767"/>
                  <a:pt x="940" y="22247"/>
                </a:cubicBezTo>
                <a:cubicBezTo>
                  <a:pt x="1685" y="23062"/>
                  <a:pt x="50266" y="23753"/>
                  <a:pt x="70191" y="23753"/>
                </a:cubicBezTo>
                <a:cubicBezTo>
                  <a:pt x="75384" y="23753"/>
                  <a:pt x="78630" y="23706"/>
                  <a:pt x="78576" y="23602"/>
                </a:cubicBezTo>
                <a:cubicBezTo>
                  <a:pt x="79865" y="20936"/>
                  <a:pt x="79975" y="17833"/>
                  <a:pt x="79647" y="14883"/>
                </a:cubicBezTo>
                <a:cubicBezTo>
                  <a:pt x="79210" y="10885"/>
                  <a:pt x="78445" y="6580"/>
                  <a:pt x="75692" y="3499"/>
                </a:cubicBezTo>
                <a:cubicBezTo>
                  <a:pt x="74468" y="2101"/>
                  <a:pt x="72786" y="1008"/>
                  <a:pt x="70928" y="659"/>
                </a:cubicBezTo>
                <a:cubicBezTo>
                  <a:pt x="70399" y="555"/>
                  <a:pt x="69864" y="506"/>
                  <a:pt x="69331" y="506"/>
                </a:cubicBezTo>
                <a:cubicBezTo>
                  <a:pt x="67839" y="506"/>
                  <a:pt x="66353" y="889"/>
                  <a:pt x="64985" y="1533"/>
                </a:cubicBezTo>
                <a:cubicBezTo>
                  <a:pt x="61314" y="3237"/>
                  <a:pt x="58801" y="6930"/>
                  <a:pt x="56944" y="10382"/>
                </a:cubicBezTo>
                <a:cubicBezTo>
                  <a:pt x="55480" y="13135"/>
                  <a:pt x="54365" y="16107"/>
                  <a:pt x="53666" y="19144"/>
                </a:cubicBezTo>
                <a:cubicBezTo>
                  <a:pt x="52727" y="16457"/>
                  <a:pt x="51743" y="13769"/>
                  <a:pt x="50760" y="11081"/>
                </a:cubicBezTo>
                <a:cubicBezTo>
                  <a:pt x="49580" y="7869"/>
                  <a:pt x="48050" y="4395"/>
                  <a:pt x="44795" y="2756"/>
                </a:cubicBezTo>
                <a:cubicBezTo>
                  <a:pt x="43256" y="1982"/>
                  <a:pt x="41552" y="1647"/>
                  <a:pt x="39832" y="1647"/>
                </a:cubicBezTo>
                <a:cubicBezTo>
                  <a:pt x="37912" y="1647"/>
                  <a:pt x="35971" y="2065"/>
                  <a:pt x="34219" y="2756"/>
                </a:cubicBezTo>
                <a:cubicBezTo>
                  <a:pt x="30941" y="4067"/>
                  <a:pt x="26746" y="10513"/>
                  <a:pt x="24648" y="17287"/>
                </a:cubicBezTo>
                <a:cubicBezTo>
                  <a:pt x="23184" y="11868"/>
                  <a:pt x="18880" y="3674"/>
                  <a:pt x="16957" y="2407"/>
                </a:cubicBezTo>
                <a:cubicBezTo>
                  <a:pt x="14983" y="1069"/>
                  <a:pt x="12596" y="0"/>
                  <a:pt x="101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7"/>
          <p:cNvSpPr/>
          <p:nvPr/>
        </p:nvSpPr>
        <p:spPr>
          <a:xfrm>
            <a:off x="8519275" y="968238"/>
            <a:ext cx="554675" cy="501750"/>
          </a:xfrm>
          <a:custGeom>
            <a:avLst/>
            <a:gdLst/>
            <a:ahLst/>
            <a:cxnLst/>
            <a:rect l="l" t="t" r="r" b="b"/>
            <a:pathLst>
              <a:path w="22187" h="20070" extrusionOk="0">
                <a:moveTo>
                  <a:pt x="11421" y="1"/>
                </a:moveTo>
                <a:cubicBezTo>
                  <a:pt x="10690" y="1"/>
                  <a:pt x="9992" y="357"/>
                  <a:pt x="9695" y="1187"/>
                </a:cubicBezTo>
                <a:cubicBezTo>
                  <a:pt x="8996" y="3044"/>
                  <a:pt x="9018" y="5273"/>
                  <a:pt x="9084" y="7371"/>
                </a:cubicBezTo>
                <a:cubicBezTo>
                  <a:pt x="7052" y="7218"/>
                  <a:pt x="5063" y="6912"/>
                  <a:pt x="3053" y="6890"/>
                </a:cubicBezTo>
                <a:cubicBezTo>
                  <a:pt x="3046" y="6890"/>
                  <a:pt x="3040" y="6890"/>
                  <a:pt x="3033" y="6890"/>
                </a:cubicBezTo>
                <a:cubicBezTo>
                  <a:pt x="776" y="6890"/>
                  <a:pt x="0" y="10607"/>
                  <a:pt x="2201" y="11348"/>
                </a:cubicBezTo>
                <a:cubicBezTo>
                  <a:pt x="4408" y="12069"/>
                  <a:pt x="6789" y="12375"/>
                  <a:pt x="9105" y="12615"/>
                </a:cubicBezTo>
                <a:lnTo>
                  <a:pt x="9105" y="14145"/>
                </a:lnTo>
                <a:cubicBezTo>
                  <a:pt x="9105" y="15543"/>
                  <a:pt x="8953" y="17094"/>
                  <a:pt x="9368" y="18449"/>
                </a:cubicBezTo>
                <a:cubicBezTo>
                  <a:pt x="9715" y="19546"/>
                  <a:pt x="10664" y="20070"/>
                  <a:pt x="11639" y="20070"/>
                </a:cubicBezTo>
                <a:cubicBezTo>
                  <a:pt x="12568" y="20070"/>
                  <a:pt x="13521" y="19595"/>
                  <a:pt x="14000" y="18690"/>
                </a:cubicBezTo>
                <a:cubicBezTo>
                  <a:pt x="14634" y="17488"/>
                  <a:pt x="14350" y="15980"/>
                  <a:pt x="14328" y="14691"/>
                </a:cubicBezTo>
                <a:cubicBezTo>
                  <a:pt x="14328" y="14145"/>
                  <a:pt x="14306" y="13576"/>
                  <a:pt x="14306" y="13030"/>
                </a:cubicBezTo>
                <a:lnTo>
                  <a:pt x="14306" y="13030"/>
                </a:lnTo>
                <a:cubicBezTo>
                  <a:pt x="14972" y="13052"/>
                  <a:pt x="15639" y="13063"/>
                  <a:pt x="16305" y="13063"/>
                </a:cubicBezTo>
                <a:cubicBezTo>
                  <a:pt x="16972" y="13063"/>
                  <a:pt x="17638" y="13052"/>
                  <a:pt x="18305" y="13030"/>
                </a:cubicBezTo>
                <a:cubicBezTo>
                  <a:pt x="22187" y="12828"/>
                  <a:pt x="21204" y="7256"/>
                  <a:pt x="18335" y="7256"/>
                </a:cubicBezTo>
                <a:cubicBezTo>
                  <a:pt x="18104" y="7256"/>
                  <a:pt x="17860" y="7292"/>
                  <a:pt x="17605" y="7371"/>
                </a:cubicBezTo>
                <a:cubicBezTo>
                  <a:pt x="16469" y="7414"/>
                  <a:pt x="15333" y="7436"/>
                  <a:pt x="14197" y="7458"/>
                </a:cubicBezTo>
                <a:cubicBezTo>
                  <a:pt x="14175" y="6912"/>
                  <a:pt x="14131" y="6387"/>
                  <a:pt x="14109" y="5841"/>
                </a:cubicBezTo>
                <a:cubicBezTo>
                  <a:pt x="14066" y="4355"/>
                  <a:pt x="14131" y="2782"/>
                  <a:pt x="13563" y="1362"/>
                </a:cubicBezTo>
                <a:cubicBezTo>
                  <a:pt x="13240" y="524"/>
                  <a:pt x="12307" y="1"/>
                  <a:pt x="114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7"/>
          <p:cNvSpPr/>
          <p:nvPr/>
        </p:nvSpPr>
        <p:spPr>
          <a:xfrm>
            <a:off x="8273850" y="492425"/>
            <a:ext cx="501715" cy="475814"/>
          </a:xfrm>
          <a:custGeom>
            <a:avLst/>
            <a:gdLst/>
            <a:ahLst/>
            <a:cxnLst/>
            <a:rect l="l" t="t" r="r" b="b"/>
            <a:pathLst>
              <a:path w="22373" h="21218" extrusionOk="0">
                <a:moveTo>
                  <a:pt x="10829" y="0"/>
                </a:moveTo>
                <a:cubicBezTo>
                  <a:pt x="10091" y="0"/>
                  <a:pt x="9335" y="402"/>
                  <a:pt x="8983" y="1094"/>
                </a:cubicBezTo>
                <a:cubicBezTo>
                  <a:pt x="7978" y="3126"/>
                  <a:pt x="8065" y="5639"/>
                  <a:pt x="8197" y="7955"/>
                </a:cubicBezTo>
                <a:cubicBezTo>
                  <a:pt x="6143" y="8436"/>
                  <a:pt x="4154" y="9157"/>
                  <a:pt x="2253" y="10293"/>
                </a:cubicBezTo>
                <a:cubicBezTo>
                  <a:pt x="1" y="11645"/>
                  <a:pt x="1434" y="15060"/>
                  <a:pt x="3782" y="15060"/>
                </a:cubicBezTo>
                <a:cubicBezTo>
                  <a:pt x="3826" y="15060"/>
                  <a:pt x="3870" y="15059"/>
                  <a:pt x="3914" y="15057"/>
                </a:cubicBezTo>
                <a:cubicBezTo>
                  <a:pt x="5443" y="14969"/>
                  <a:pt x="6951" y="14729"/>
                  <a:pt x="8459" y="14510"/>
                </a:cubicBezTo>
                <a:cubicBezTo>
                  <a:pt x="8568" y="16105"/>
                  <a:pt x="8786" y="17700"/>
                  <a:pt x="9180" y="19230"/>
                </a:cubicBezTo>
                <a:cubicBezTo>
                  <a:pt x="9536" y="20449"/>
                  <a:pt x="10810" y="21217"/>
                  <a:pt x="12034" y="21217"/>
                </a:cubicBezTo>
                <a:cubicBezTo>
                  <a:pt x="12236" y="21217"/>
                  <a:pt x="12437" y="21196"/>
                  <a:pt x="12632" y="21153"/>
                </a:cubicBezTo>
                <a:cubicBezTo>
                  <a:pt x="14184" y="20781"/>
                  <a:pt x="14948" y="19558"/>
                  <a:pt x="15036" y="18006"/>
                </a:cubicBezTo>
                <a:cubicBezTo>
                  <a:pt x="15080" y="16630"/>
                  <a:pt x="14970" y="15231"/>
                  <a:pt x="14795" y="13855"/>
                </a:cubicBezTo>
                <a:cubicBezTo>
                  <a:pt x="15844" y="13789"/>
                  <a:pt x="16893" y="13745"/>
                  <a:pt x="17964" y="13636"/>
                </a:cubicBezTo>
                <a:cubicBezTo>
                  <a:pt x="22372" y="13258"/>
                  <a:pt x="22041" y="6588"/>
                  <a:pt x="17997" y="6588"/>
                </a:cubicBezTo>
                <a:cubicBezTo>
                  <a:pt x="17832" y="6588"/>
                  <a:pt x="17661" y="6599"/>
                  <a:pt x="17483" y="6622"/>
                </a:cubicBezTo>
                <a:cubicBezTo>
                  <a:pt x="16281" y="6775"/>
                  <a:pt x="15080" y="6884"/>
                  <a:pt x="13900" y="7015"/>
                </a:cubicBezTo>
                <a:cubicBezTo>
                  <a:pt x="13725" y="4874"/>
                  <a:pt x="13463" y="2623"/>
                  <a:pt x="12348" y="832"/>
                </a:cubicBezTo>
                <a:cubicBezTo>
                  <a:pt x="11998" y="258"/>
                  <a:pt x="11419" y="0"/>
                  <a:pt x="108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7"/>
          <p:cNvSpPr/>
          <p:nvPr/>
        </p:nvSpPr>
        <p:spPr>
          <a:xfrm rot="5843546" flipH="1">
            <a:off x="-986825" y="189623"/>
            <a:ext cx="2417083" cy="1279312"/>
          </a:xfrm>
          <a:custGeom>
            <a:avLst/>
            <a:gdLst/>
            <a:ahLst/>
            <a:cxnLst/>
            <a:rect l="l" t="t" r="r" b="b"/>
            <a:pathLst>
              <a:path w="51897" h="27468" fill="none" extrusionOk="0">
                <a:moveTo>
                  <a:pt x="1" y="27467"/>
                </a:moveTo>
                <a:cubicBezTo>
                  <a:pt x="7801" y="26375"/>
                  <a:pt x="14051" y="18618"/>
                  <a:pt x="13417" y="10773"/>
                </a:cubicBezTo>
                <a:cubicBezTo>
                  <a:pt x="13308" y="9331"/>
                  <a:pt x="12849" y="7692"/>
                  <a:pt x="11516" y="7081"/>
                </a:cubicBezTo>
                <a:cubicBezTo>
                  <a:pt x="9593" y="6206"/>
                  <a:pt x="7386" y="8501"/>
                  <a:pt x="7692" y="10620"/>
                </a:cubicBezTo>
                <a:cubicBezTo>
                  <a:pt x="8020" y="12696"/>
                  <a:pt x="9921" y="14182"/>
                  <a:pt x="11909" y="14925"/>
                </a:cubicBezTo>
                <a:cubicBezTo>
                  <a:pt x="15296" y="16192"/>
                  <a:pt x="19207" y="15799"/>
                  <a:pt x="22288" y="13920"/>
                </a:cubicBezTo>
                <a:cubicBezTo>
                  <a:pt x="25391" y="12063"/>
                  <a:pt x="27511" y="8719"/>
                  <a:pt x="27970" y="5179"/>
                </a:cubicBezTo>
                <a:cubicBezTo>
                  <a:pt x="28254" y="2994"/>
                  <a:pt x="27030" y="1"/>
                  <a:pt x="24867" y="482"/>
                </a:cubicBezTo>
                <a:cubicBezTo>
                  <a:pt x="23709" y="722"/>
                  <a:pt x="23010" y="1946"/>
                  <a:pt x="22922" y="3126"/>
                </a:cubicBezTo>
                <a:cubicBezTo>
                  <a:pt x="22878" y="4305"/>
                  <a:pt x="23315" y="5420"/>
                  <a:pt x="23752" y="6512"/>
                </a:cubicBezTo>
                <a:cubicBezTo>
                  <a:pt x="25435" y="10686"/>
                  <a:pt x="27161" y="14903"/>
                  <a:pt x="29893" y="18465"/>
                </a:cubicBezTo>
                <a:cubicBezTo>
                  <a:pt x="32624" y="22048"/>
                  <a:pt x="36557" y="24955"/>
                  <a:pt x="41015" y="25457"/>
                </a:cubicBezTo>
                <a:cubicBezTo>
                  <a:pt x="45494" y="25982"/>
                  <a:pt x="50411" y="23578"/>
                  <a:pt x="51896" y="19339"/>
                </a:cubicBezTo>
              </a:path>
            </a:pathLst>
          </a:custGeom>
          <a:noFill/>
          <a:ln w="20750" cap="flat" cmpd="sng">
            <a:solidFill>
              <a:schemeClr val="dk1"/>
            </a:solidFill>
            <a:prstDash val="solid"/>
            <a:miter lim="218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7"/>
          <p:cNvSpPr/>
          <p:nvPr/>
        </p:nvSpPr>
        <p:spPr>
          <a:xfrm>
            <a:off x="641975" y="4516463"/>
            <a:ext cx="177550" cy="184200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rgbClr val="455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7"/>
          <p:cNvSpPr/>
          <p:nvPr/>
        </p:nvSpPr>
        <p:spPr>
          <a:xfrm rot="-7630620">
            <a:off x="426171" y="4829773"/>
            <a:ext cx="177556" cy="184206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rgbClr val="455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7"/>
          <p:cNvSpPr/>
          <p:nvPr/>
        </p:nvSpPr>
        <p:spPr>
          <a:xfrm>
            <a:off x="5552619" y="-618801"/>
            <a:ext cx="4566000" cy="1587050"/>
          </a:xfrm>
          <a:custGeom>
            <a:avLst/>
            <a:gdLst/>
            <a:ahLst/>
            <a:cxnLst/>
            <a:rect l="l" t="t" r="r" b="b"/>
            <a:pathLst>
              <a:path w="182640" h="63482" extrusionOk="0">
                <a:moveTo>
                  <a:pt x="97051" y="3903"/>
                </a:moveTo>
                <a:cubicBezTo>
                  <a:pt x="74634" y="5575"/>
                  <a:pt x="23210" y="5968"/>
                  <a:pt x="8560" y="10392"/>
                </a:cubicBezTo>
                <a:cubicBezTo>
                  <a:pt x="-6090" y="14817"/>
                  <a:pt x="989" y="26124"/>
                  <a:pt x="9150" y="30450"/>
                </a:cubicBezTo>
                <a:cubicBezTo>
                  <a:pt x="17311" y="34776"/>
                  <a:pt x="41695" y="35366"/>
                  <a:pt x="57525" y="36349"/>
                </a:cubicBezTo>
                <a:cubicBezTo>
                  <a:pt x="73355" y="37332"/>
                  <a:pt x="92036" y="34579"/>
                  <a:pt x="104130" y="36349"/>
                </a:cubicBezTo>
                <a:cubicBezTo>
                  <a:pt x="116224" y="38119"/>
                  <a:pt x="122615" y="42642"/>
                  <a:pt x="130087" y="46968"/>
                </a:cubicBezTo>
                <a:cubicBezTo>
                  <a:pt x="137560" y="51294"/>
                  <a:pt x="141493" y="60241"/>
                  <a:pt x="148965" y="62306"/>
                </a:cubicBezTo>
                <a:cubicBezTo>
                  <a:pt x="156438" y="64371"/>
                  <a:pt x="169416" y="63682"/>
                  <a:pt x="174922" y="59356"/>
                </a:cubicBezTo>
                <a:cubicBezTo>
                  <a:pt x="180428" y="55030"/>
                  <a:pt x="181608" y="44313"/>
                  <a:pt x="182001" y="36349"/>
                </a:cubicBezTo>
                <a:cubicBezTo>
                  <a:pt x="182394" y="28385"/>
                  <a:pt x="183771" y="17570"/>
                  <a:pt x="177282" y="11572"/>
                </a:cubicBezTo>
                <a:cubicBezTo>
                  <a:pt x="170793" y="5574"/>
                  <a:pt x="156437" y="1641"/>
                  <a:pt x="143065" y="363"/>
                </a:cubicBezTo>
                <a:cubicBezTo>
                  <a:pt x="129693" y="-915"/>
                  <a:pt x="119469" y="2232"/>
                  <a:pt x="97051" y="390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92" name="Google Shape;392;p27"/>
          <p:cNvSpPr txBox="1">
            <a:spLocks noGrp="1"/>
          </p:cNvSpPr>
          <p:nvPr>
            <p:ph type="title"/>
          </p:nvPr>
        </p:nvSpPr>
        <p:spPr>
          <a:xfrm>
            <a:off x="2282850" y="804163"/>
            <a:ext cx="4578300" cy="9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7"/>
          <p:cNvSpPr txBox="1">
            <a:spLocks noGrp="1"/>
          </p:cNvSpPr>
          <p:nvPr>
            <p:ph type="subTitle" idx="1"/>
          </p:nvPr>
        </p:nvSpPr>
        <p:spPr>
          <a:xfrm>
            <a:off x="2282850" y="2348899"/>
            <a:ext cx="4578300" cy="11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/>
          <p:nvPr/>
        </p:nvSpPr>
        <p:spPr>
          <a:xfrm>
            <a:off x="-306074" y="-796791"/>
            <a:ext cx="2160550" cy="2020000"/>
          </a:xfrm>
          <a:custGeom>
            <a:avLst/>
            <a:gdLst/>
            <a:ahLst/>
            <a:cxnLst/>
            <a:rect l="l" t="t" r="r" b="b"/>
            <a:pathLst>
              <a:path w="86422" h="80800" extrusionOk="0">
                <a:moveTo>
                  <a:pt x="444" y="33642"/>
                </a:moveTo>
                <a:cubicBezTo>
                  <a:pt x="-1129" y="41901"/>
                  <a:pt x="1723" y="54487"/>
                  <a:pt x="5164" y="61959"/>
                </a:cubicBezTo>
                <a:cubicBezTo>
                  <a:pt x="8605" y="69432"/>
                  <a:pt x="14996" y="75429"/>
                  <a:pt x="21092" y="78477"/>
                </a:cubicBezTo>
                <a:cubicBezTo>
                  <a:pt x="27188" y="81525"/>
                  <a:pt x="35447" y="80935"/>
                  <a:pt x="41740" y="80247"/>
                </a:cubicBezTo>
                <a:cubicBezTo>
                  <a:pt x="48033" y="79559"/>
                  <a:pt x="54227" y="78083"/>
                  <a:pt x="58848" y="74347"/>
                </a:cubicBezTo>
                <a:cubicBezTo>
                  <a:pt x="63469" y="70611"/>
                  <a:pt x="66517" y="62352"/>
                  <a:pt x="69467" y="57829"/>
                </a:cubicBezTo>
                <a:cubicBezTo>
                  <a:pt x="72417" y="53306"/>
                  <a:pt x="73990" y="50455"/>
                  <a:pt x="76546" y="47210"/>
                </a:cubicBezTo>
                <a:cubicBezTo>
                  <a:pt x="79102" y="43965"/>
                  <a:pt x="83232" y="41704"/>
                  <a:pt x="84805" y="38361"/>
                </a:cubicBezTo>
                <a:cubicBezTo>
                  <a:pt x="86378" y="35018"/>
                  <a:pt x="86870" y="31184"/>
                  <a:pt x="85985" y="27153"/>
                </a:cubicBezTo>
                <a:cubicBezTo>
                  <a:pt x="85100" y="23122"/>
                  <a:pt x="83527" y="18402"/>
                  <a:pt x="79496" y="14174"/>
                </a:cubicBezTo>
                <a:cubicBezTo>
                  <a:pt x="75465" y="9946"/>
                  <a:pt x="69467" y="3948"/>
                  <a:pt x="61798" y="1785"/>
                </a:cubicBezTo>
                <a:cubicBezTo>
                  <a:pt x="54129" y="-378"/>
                  <a:pt x="41347" y="-575"/>
                  <a:pt x="33481" y="1195"/>
                </a:cubicBezTo>
                <a:cubicBezTo>
                  <a:pt x="25615" y="2965"/>
                  <a:pt x="20109" y="6996"/>
                  <a:pt x="14603" y="12404"/>
                </a:cubicBezTo>
                <a:cubicBezTo>
                  <a:pt x="9097" y="17812"/>
                  <a:pt x="2017" y="25383"/>
                  <a:pt x="444" y="336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1" name="Google Shape;41;p3"/>
          <p:cNvSpPr/>
          <p:nvPr/>
        </p:nvSpPr>
        <p:spPr>
          <a:xfrm>
            <a:off x="4825580" y="4671071"/>
            <a:ext cx="1938194" cy="575654"/>
          </a:xfrm>
          <a:custGeom>
            <a:avLst/>
            <a:gdLst/>
            <a:ahLst/>
            <a:cxnLst/>
            <a:rect l="l" t="t" r="r" b="b"/>
            <a:pathLst>
              <a:path w="79975" h="23753" extrusionOk="0">
                <a:moveTo>
                  <a:pt x="10158" y="0"/>
                </a:moveTo>
                <a:cubicBezTo>
                  <a:pt x="10086" y="0"/>
                  <a:pt x="10014" y="1"/>
                  <a:pt x="9943" y="3"/>
                </a:cubicBezTo>
                <a:cubicBezTo>
                  <a:pt x="4502" y="112"/>
                  <a:pt x="2098" y="5794"/>
                  <a:pt x="962" y="10295"/>
                </a:cubicBezTo>
                <a:cubicBezTo>
                  <a:pt x="306" y="12939"/>
                  <a:pt x="0" y="15692"/>
                  <a:pt x="110" y="18401"/>
                </a:cubicBezTo>
                <a:cubicBezTo>
                  <a:pt x="132" y="19079"/>
                  <a:pt x="197" y="19800"/>
                  <a:pt x="284" y="20477"/>
                </a:cubicBezTo>
                <a:cubicBezTo>
                  <a:pt x="350" y="21111"/>
                  <a:pt x="459" y="21767"/>
                  <a:pt x="940" y="22247"/>
                </a:cubicBezTo>
                <a:cubicBezTo>
                  <a:pt x="1685" y="23062"/>
                  <a:pt x="50266" y="23753"/>
                  <a:pt x="70191" y="23753"/>
                </a:cubicBezTo>
                <a:cubicBezTo>
                  <a:pt x="75384" y="23753"/>
                  <a:pt x="78630" y="23706"/>
                  <a:pt x="78576" y="23602"/>
                </a:cubicBezTo>
                <a:cubicBezTo>
                  <a:pt x="79865" y="20936"/>
                  <a:pt x="79975" y="17833"/>
                  <a:pt x="79647" y="14883"/>
                </a:cubicBezTo>
                <a:cubicBezTo>
                  <a:pt x="79210" y="10885"/>
                  <a:pt x="78445" y="6580"/>
                  <a:pt x="75692" y="3499"/>
                </a:cubicBezTo>
                <a:cubicBezTo>
                  <a:pt x="74468" y="2101"/>
                  <a:pt x="72786" y="1008"/>
                  <a:pt x="70928" y="659"/>
                </a:cubicBezTo>
                <a:cubicBezTo>
                  <a:pt x="70399" y="555"/>
                  <a:pt x="69864" y="506"/>
                  <a:pt x="69331" y="506"/>
                </a:cubicBezTo>
                <a:cubicBezTo>
                  <a:pt x="67839" y="506"/>
                  <a:pt x="66353" y="889"/>
                  <a:pt x="64985" y="1533"/>
                </a:cubicBezTo>
                <a:cubicBezTo>
                  <a:pt x="61314" y="3237"/>
                  <a:pt x="58801" y="6930"/>
                  <a:pt x="56944" y="10382"/>
                </a:cubicBezTo>
                <a:cubicBezTo>
                  <a:pt x="55480" y="13135"/>
                  <a:pt x="54365" y="16107"/>
                  <a:pt x="53666" y="19144"/>
                </a:cubicBezTo>
                <a:cubicBezTo>
                  <a:pt x="52727" y="16457"/>
                  <a:pt x="51743" y="13769"/>
                  <a:pt x="50760" y="11081"/>
                </a:cubicBezTo>
                <a:cubicBezTo>
                  <a:pt x="49580" y="7869"/>
                  <a:pt x="48050" y="4395"/>
                  <a:pt x="44795" y="2756"/>
                </a:cubicBezTo>
                <a:cubicBezTo>
                  <a:pt x="43256" y="1982"/>
                  <a:pt x="41552" y="1647"/>
                  <a:pt x="39832" y="1647"/>
                </a:cubicBezTo>
                <a:cubicBezTo>
                  <a:pt x="37912" y="1647"/>
                  <a:pt x="35971" y="2065"/>
                  <a:pt x="34219" y="2756"/>
                </a:cubicBezTo>
                <a:cubicBezTo>
                  <a:pt x="30941" y="4067"/>
                  <a:pt x="26746" y="10513"/>
                  <a:pt x="24648" y="17287"/>
                </a:cubicBezTo>
                <a:cubicBezTo>
                  <a:pt x="23184" y="11868"/>
                  <a:pt x="18880" y="3674"/>
                  <a:pt x="16957" y="2407"/>
                </a:cubicBezTo>
                <a:cubicBezTo>
                  <a:pt x="14983" y="1069"/>
                  <a:pt x="12596" y="0"/>
                  <a:pt x="10158" y="0"/>
                </a:cubicBezTo>
                <a:close/>
              </a:path>
            </a:pathLst>
          </a:custGeom>
          <a:solidFill>
            <a:srgbClr val="F7C6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3186829" y="-732507"/>
            <a:ext cx="6710150" cy="4387700"/>
          </a:xfrm>
          <a:custGeom>
            <a:avLst/>
            <a:gdLst/>
            <a:ahLst/>
            <a:cxnLst/>
            <a:rect l="l" t="t" r="r" b="b"/>
            <a:pathLst>
              <a:path w="268406" h="175508" extrusionOk="0">
                <a:moveTo>
                  <a:pt x="76645" y="1573"/>
                </a:moveTo>
                <a:cubicBezTo>
                  <a:pt x="55309" y="3146"/>
                  <a:pt x="32695" y="5113"/>
                  <a:pt x="20011" y="9832"/>
                </a:cubicBezTo>
                <a:cubicBezTo>
                  <a:pt x="7327" y="14552"/>
                  <a:pt x="2313" y="21828"/>
                  <a:pt x="543" y="29890"/>
                </a:cubicBezTo>
                <a:cubicBezTo>
                  <a:pt x="-1227" y="37953"/>
                  <a:pt x="1231" y="51816"/>
                  <a:pt x="9392" y="58207"/>
                </a:cubicBezTo>
                <a:cubicBezTo>
                  <a:pt x="17553" y="64598"/>
                  <a:pt x="32203" y="66565"/>
                  <a:pt x="49508" y="68236"/>
                </a:cubicBezTo>
                <a:cubicBezTo>
                  <a:pt x="66813" y="69908"/>
                  <a:pt x="95425" y="64795"/>
                  <a:pt x="113221" y="68236"/>
                </a:cubicBezTo>
                <a:cubicBezTo>
                  <a:pt x="131017" y="71677"/>
                  <a:pt x="147240" y="81607"/>
                  <a:pt x="156286" y="88883"/>
                </a:cubicBezTo>
                <a:cubicBezTo>
                  <a:pt x="165332" y="96159"/>
                  <a:pt x="164840" y="101665"/>
                  <a:pt x="167495" y="111891"/>
                </a:cubicBezTo>
                <a:cubicBezTo>
                  <a:pt x="170150" y="122117"/>
                  <a:pt x="166708" y="140307"/>
                  <a:pt x="172214" y="150237"/>
                </a:cubicBezTo>
                <a:cubicBezTo>
                  <a:pt x="177720" y="160168"/>
                  <a:pt x="189224" y="167541"/>
                  <a:pt x="200531" y="171474"/>
                </a:cubicBezTo>
                <a:cubicBezTo>
                  <a:pt x="211838" y="175407"/>
                  <a:pt x="230421" y="176980"/>
                  <a:pt x="240057" y="173834"/>
                </a:cubicBezTo>
                <a:cubicBezTo>
                  <a:pt x="249693" y="170688"/>
                  <a:pt x="253724" y="166166"/>
                  <a:pt x="258345" y="152597"/>
                </a:cubicBezTo>
                <a:cubicBezTo>
                  <a:pt x="262966" y="139029"/>
                  <a:pt x="267194" y="113268"/>
                  <a:pt x="267784" y="92423"/>
                </a:cubicBezTo>
                <a:cubicBezTo>
                  <a:pt x="268374" y="71579"/>
                  <a:pt x="270340" y="41885"/>
                  <a:pt x="261884" y="27530"/>
                </a:cubicBezTo>
                <a:cubicBezTo>
                  <a:pt x="253428" y="13175"/>
                  <a:pt x="236025" y="10816"/>
                  <a:pt x="217049" y="6293"/>
                </a:cubicBezTo>
                <a:cubicBezTo>
                  <a:pt x="198073" y="1770"/>
                  <a:pt x="171428" y="1180"/>
                  <a:pt x="148027" y="393"/>
                </a:cubicBezTo>
                <a:cubicBezTo>
                  <a:pt x="124626" y="-394"/>
                  <a:pt x="97981" y="0"/>
                  <a:pt x="76645" y="15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3" name="Google Shape;43;p3"/>
          <p:cNvSpPr/>
          <p:nvPr/>
        </p:nvSpPr>
        <p:spPr>
          <a:xfrm>
            <a:off x="6583177" y="1771711"/>
            <a:ext cx="2937850" cy="3877075"/>
          </a:xfrm>
          <a:custGeom>
            <a:avLst/>
            <a:gdLst/>
            <a:ahLst/>
            <a:cxnLst/>
            <a:rect l="l" t="t" r="r" b="b"/>
            <a:pathLst>
              <a:path w="117514" h="155083" extrusionOk="0">
                <a:moveTo>
                  <a:pt x="55238" y="155078"/>
                </a:moveTo>
                <a:cubicBezTo>
                  <a:pt x="43144" y="154980"/>
                  <a:pt x="28888" y="152324"/>
                  <a:pt x="19842" y="148588"/>
                </a:cubicBezTo>
                <a:cubicBezTo>
                  <a:pt x="10796" y="144852"/>
                  <a:pt x="3422" y="139444"/>
                  <a:pt x="964" y="132660"/>
                </a:cubicBezTo>
                <a:cubicBezTo>
                  <a:pt x="-1494" y="125876"/>
                  <a:pt x="1063" y="115651"/>
                  <a:pt x="5094" y="107883"/>
                </a:cubicBezTo>
                <a:cubicBezTo>
                  <a:pt x="9125" y="100116"/>
                  <a:pt x="20825" y="92741"/>
                  <a:pt x="25151" y="86055"/>
                </a:cubicBezTo>
                <a:cubicBezTo>
                  <a:pt x="29477" y="79369"/>
                  <a:pt x="30854" y="73863"/>
                  <a:pt x="31051" y="67767"/>
                </a:cubicBezTo>
                <a:cubicBezTo>
                  <a:pt x="31248" y="61671"/>
                  <a:pt x="30362" y="55182"/>
                  <a:pt x="26331" y="49479"/>
                </a:cubicBezTo>
                <a:cubicBezTo>
                  <a:pt x="22300" y="43776"/>
                  <a:pt x="10698" y="38860"/>
                  <a:pt x="6863" y="33551"/>
                </a:cubicBezTo>
                <a:cubicBezTo>
                  <a:pt x="3029" y="28242"/>
                  <a:pt x="1456" y="22834"/>
                  <a:pt x="3324" y="17623"/>
                </a:cubicBezTo>
                <a:cubicBezTo>
                  <a:pt x="5192" y="12412"/>
                  <a:pt x="8633" y="5037"/>
                  <a:pt x="18072" y="2284"/>
                </a:cubicBezTo>
                <a:cubicBezTo>
                  <a:pt x="27511" y="-469"/>
                  <a:pt x="48356" y="-566"/>
                  <a:pt x="59958" y="1105"/>
                </a:cubicBezTo>
                <a:cubicBezTo>
                  <a:pt x="71560" y="2777"/>
                  <a:pt x="80213" y="5824"/>
                  <a:pt x="87685" y="12313"/>
                </a:cubicBezTo>
                <a:cubicBezTo>
                  <a:pt x="95158" y="18802"/>
                  <a:pt x="100074" y="27946"/>
                  <a:pt x="104793" y="40040"/>
                </a:cubicBezTo>
                <a:cubicBezTo>
                  <a:pt x="109513" y="52134"/>
                  <a:pt x="114331" y="70422"/>
                  <a:pt x="116002" y="84875"/>
                </a:cubicBezTo>
                <a:cubicBezTo>
                  <a:pt x="117674" y="99329"/>
                  <a:pt x="118755" y="116044"/>
                  <a:pt x="114822" y="126761"/>
                </a:cubicBezTo>
                <a:cubicBezTo>
                  <a:pt x="110889" y="137478"/>
                  <a:pt x="102335" y="144459"/>
                  <a:pt x="92404" y="149178"/>
                </a:cubicBezTo>
                <a:cubicBezTo>
                  <a:pt x="82473" y="153898"/>
                  <a:pt x="67332" y="155176"/>
                  <a:pt x="55238" y="1550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4" name="Google Shape;44;p3"/>
          <p:cNvSpPr/>
          <p:nvPr/>
        </p:nvSpPr>
        <p:spPr>
          <a:xfrm>
            <a:off x="-848604" y="2625655"/>
            <a:ext cx="1752150" cy="2941425"/>
          </a:xfrm>
          <a:custGeom>
            <a:avLst/>
            <a:gdLst/>
            <a:ahLst/>
            <a:cxnLst/>
            <a:rect l="l" t="t" r="r" b="b"/>
            <a:pathLst>
              <a:path w="70086" h="117657" extrusionOk="0">
                <a:moveTo>
                  <a:pt x="43973" y="116995"/>
                </a:moveTo>
                <a:cubicBezTo>
                  <a:pt x="51544" y="115800"/>
                  <a:pt x="62162" y="112001"/>
                  <a:pt x="66390" y="106283"/>
                </a:cubicBezTo>
                <a:cubicBezTo>
                  <a:pt x="70618" y="100565"/>
                  <a:pt x="70618" y="89553"/>
                  <a:pt x="69340" y="82686"/>
                </a:cubicBezTo>
                <a:cubicBezTo>
                  <a:pt x="68062" y="75819"/>
                  <a:pt x="62950" y="70472"/>
                  <a:pt x="58722" y="65080"/>
                </a:cubicBezTo>
                <a:cubicBezTo>
                  <a:pt x="54494" y="59688"/>
                  <a:pt x="46923" y="54772"/>
                  <a:pt x="43973" y="50332"/>
                </a:cubicBezTo>
                <a:cubicBezTo>
                  <a:pt x="41023" y="45892"/>
                  <a:pt x="40335" y="42668"/>
                  <a:pt x="41023" y="38440"/>
                </a:cubicBezTo>
                <a:cubicBezTo>
                  <a:pt x="41711" y="34212"/>
                  <a:pt x="47021" y="29177"/>
                  <a:pt x="48103" y="24965"/>
                </a:cubicBezTo>
                <a:cubicBezTo>
                  <a:pt x="49185" y="20753"/>
                  <a:pt x="49676" y="16902"/>
                  <a:pt x="47513" y="13166"/>
                </a:cubicBezTo>
                <a:cubicBezTo>
                  <a:pt x="45350" y="9430"/>
                  <a:pt x="39647" y="4627"/>
                  <a:pt x="35124" y="2547"/>
                </a:cubicBezTo>
                <a:cubicBezTo>
                  <a:pt x="30601" y="467"/>
                  <a:pt x="24996" y="-888"/>
                  <a:pt x="20375" y="685"/>
                </a:cubicBezTo>
                <a:cubicBezTo>
                  <a:pt x="15754" y="2258"/>
                  <a:pt x="10740" y="5088"/>
                  <a:pt x="7397" y="11986"/>
                </a:cubicBezTo>
                <a:cubicBezTo>
                  <a:pt x="4054" y="18884"/>
                  <a:pt x="1006" y="29291"/>
                  <a:pt x="318" y="42073"/>
                </a:cubicBezTo>
                <a:cubicBezTo>
                  <a:pt x="-370" y="54855"/>
                  <a:pt x="-173" y="76781"/>
                  <a:pt x="3268" y="88678"/>
                </a:cubicBezTo>
                <a:cubicBezTo>
                  <a:pt x="6709" y="100575"/>
                  <a:pt x="14182" y="108736"/>
                  <a:pt x="20966" y="113455"/>
                </a:cubicBezTo>
                <a:cubicBezTo>
                  <a:pt x="27750" y="118175"/>
                  <a:pt x="36402" y="118190"/>
                  <a:pt x="43973" y="116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5" name="Google Shape;45;p3"/>
          <p:cNvSpPr/>
          <p:nvPr/>
        </p:nvSpPr>
        <p:spPr>
          <a:xfrm rot="9807019">
            <a:off x="-444097" y="-61595"/>
            <a:ext cx="1747228" cy="924771"/>
          </a:xfrm>
          <a:custGeom>
            <a:avLst/>
            <a:gdLst/>
            <a:ahLst/>
            <a:cxnLst/>
            <a:rect l="l" t="t" r="r" b="b"/>
            <a:pathLst>
              <a:path w="51897" h="27468" fill="none" extrusionOk="0">
                <a:moveTo>
                  <a:pt x="1" y="27467"/>
                </a:moveTo>
                <a:cubicBezTo>
                  <a:pt x="7801" y="26375"/>
                  <a:pt x="14051" y="18618"/>
                  <a:pt x="13417" y="10773"/>
                </a:cubicBezTo>
                <a:cubicBezTo>
                  <a:pt x="13308" y="9331"/>
                  <a:pt x="12849" y="7692"/>
                  <a:pt x="11516" y="7081"/>
                </a:cubicBezTo>
                <a:cubicBezTo>
                  <a:pt x="9593" y="6206"/>
                  <a:pt x="7386" y="8501"/>
                  <a:pt x="7692" y="10620"/>
                </a:cubicBezTo>
                <a:cubicBezTo>
                  <a:pt x="8020" y="12696"/>
                  <a:pt x="9921" y="14182"/>
                  <a:pt x="11909" y="14925"/>
                </a:cubicBezTo>
                <a:cubicBezTo>
                  <a:pt x="15296" y="16192"/>
                  <a:pt x="19207" y="15799"/>
                  <a:pt x="22288" y="13920"/>
                </a:cubicBezTo>
                <a:cubicBezTo>
                  <a:pt x="25391" y="12063"/>
                  <a:pt x="27511" y="8719"/>
                  <a:pt x="27970" y="5179"/>
                </a:cubicBezTo>
                <a:cubicBezTo>
                  <a:pt x="28254" y="2994"/>
                  <a:pt x="27030" y="1"/>
                  <a:pt x="24867" y="482"/>
                </a:cubicBezTo>
                <a:cubicBezTo>
                  <a:pt x="23709" y="722"/>
                  <a:pt x="23010" y="1946"/>
                  <a:pt x="22922" y="3126"/>
                </a:cubicBezTo>
                <a:cubicBezTo>
                  <a:pt x="22878" y="4305"/>
                  <a:pt x="23315" y="5420"/>
                  <a:pt x="23752" y="6512"/>
                </a:cubicBezTo>
                <a:cubicBezTo>
                  <a:pt x="25435" y="10686"/>
                  <a:pt x="27161" y="14903"/>
                  <a:pt x="29893" y="18465"/>
                </a:cubicBezTo>
                <a:cubicBezTo>
                  <a:pt x="32624" y="22048"/>
                  <a:pt x="36557" y="24955"/>
                  <a:pt x="41015" y="25457"/>
                </a:cubicBezTo>
                <a:cubicBezTo>
                  <a:pt x="45494" y="25982"/>
                  <a:pt x="50411" y="23578"/>
                  <a:pt x="51896" y="19339"/>
                </a:cubicBezTo>
              </a:path>
            </a:pathLst>
          </a:custGeom>
          <a:noFill/>
          <a:ln w="20750" cap="flat" cmpd="sng">
            <a:solidFill>
              <a:schemeClr val="dk1"/>
            </a:solidFill>
            <a:prstDash val="solid"/>
            <a:miter lim="218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10466703">
            <a:off x="5494207" y="1286299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rot="1263053">
            <a:off x="5359746" y="1108723"/>
            <a:ext cx="109240" cy="113331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7905125" y="-1017650"/>
            <a:ext cx="1752300" cy="1752300"/>
          </a:xfrm>
          <a:prstGeom prst="star16">
            <a:avLst>
              <a:gd name="adj" fmla="val 298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837987" y="2554788"/>
            <a:ext cx="5067600" cy="8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837987" y="1603996"/>
            <a:ext cx="5067600" cy="11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837987" y="3153704"/>
            <a:ext cx="5067600" cy="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8"/>
          <p:cNvSpPr/>
          <p:nvPr/>
        </p:nvSpPr>
        <p:spPr>
          <a:xfrm rot="10800000" flipH="1">
            <a:off x="-689524" y="3845102"/>
            <a:ext cx="2160550" cy="2020000"/>
          </a:xfrm>
          <a:custGeom>
            <a:avLst/>
            <a:gdLst/>
            <a:ahLst/>
            <a:cxnLst/>
            <a:rect l="l" t="t" r="r" b="b"/>
            <a:pathLst>
              <a:path w="86422" h="80800" extrusionOk="0">
                <a:moveTo>
                  <a:pt x="444" y="33642"/>
                </a:moveTo>
                <a:cubicBezTo>
                  <a:pt x="-1129" y="41901"/>
                  <a:pt x="1723" y="54487"/>
                  <a:pt x="5164" y="61959"/>
                </a:cubicBezTo>
                <a:cubicBezTo>
                  <a:pt x="8605" y="69432"/>
                  <a:pt x="14996" y="75429"/>
                  <a:pt x="21092" y="78477"/>
                </a:cubicBezTo>
                <a:cubicBezTo>
                  <a:pt x="27188" y="81525"/>
                  <a:pt x="35447" y="80935"/>
                  <a:pt x="41740" y="80247"/>
                </a:cubicBezTo>
                <a:cubicBezTo>
                  <a:pt x="48033" y="79559"/>
                  <a:pt x="54227" y="78083"/>
                  <a:pt x="58848" y="74347"/>
                </a:cubicBezTo>
                <a:cubicBezTo>
                  <a:pt x="63469" y="70611"/>
                  <a:pt x="66517" y="62352"/>
                  <a:pt x="69467" y="57829"/>
                </a:cubicBezTo>
                <a:cubicBezTo>
                  <a:pt x="72417" y="53306"/>
                  <a:pt x="73990" y="50455"/>
                  <a:pt x="76546" y="47210"/>
                </a:cubicBezTo>
                <a:cubicBezTo>
                  <a:pt x="79102" y="43965"/>
                  <a:pt x="83232" y="41704"/>
                  <a:pt x="84805" y="38361"/>
                </a:cubicBezTo>
                <a:cubicBezTo>
                  <a:pt x="86378" y="35018"/>
                  <a:pt x="86870" y="31184"/>
                  <a:pt x="85985" y="27153"/>
                </a:cubicBezTo>
                <a:cubicBezTo>
                  <a:pt x="85100" y="23122"/>
                  <a:pt x="83527" y="18402"/>
                  <a:pt x="79496" y="14174"/>
                </a:cubicBezTo>
                <a:cubicBezTo>
                  <a:pt x="75465" y="9946"/>
                  <a:pt x="69467" y="3948"/>
                  <a:pt x="61798" y="1785"/>
                </a:cubicBezTo>
                <a:cubicBezTo>
                  <a:pt x="54129" y="-378"/>
                  <a:pt x="41347" y="-575"/>
                  <a:pt x="33481" y="1195"/>
                </a:cubicBezTo>
                <a:cubicBezTo>
                  <a:pt x="25615" y="2965"/>
                  <a:pt x="20109" y="6996"/>
                  <a:pt x="14603" y="12404"/>
                </a:cubicBezTo>
                <a:cubicBezTo>
                  <a:pt x="9097" y="17812"/>
                  <a:pt x="2017" y="25383"/>
                  <a:pt x="444" y="336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96" name="Google Shape;396;p28"/>
          <p:cNvSpPr/>
          <p:nvPr/>
        </p:nvSpPr>
        <p:spPr>
          <a:xfrm rot="10800000" flipH="1">
            <a:off x="713230" y="-114139"/>
            <a:ext cx="1938194" cy="575654"/>
          </a:xfrm>
          <a:custGeom>
            <a:avLst/>
            <a:gdLst/>
            <a:ahLst/>
            <a:cxnLst/>
            <a:rect l="l" t="t" r="r" b="b"/>
            <a:pathLst>
              <a:path w="79975" h="23753" extrusionOk="0">
                <a:moveTo>
                  <a:pt x="10158" y="0"/>
                </a:moveTo>
                <a:cubicBezTo>
                  <a:pt x="10086" y="0"/>
                  <a:pt x="10014" y="1"/>
                  <a:pt x="9943" y="3"/>
                </a:cubicBezTo>
                <a:cubicBezTo>
                  <a:pt x="4502" y="112"/>
                  <a:pt x="2098" y="5794"/>
                  <a:pt x="962" y="10295"/>
                </a:cubicBezTo>
                <a:cubicBezTo>
                  <a:pt x="306" y="12939"/>
                  <a:pt x="0" y="15692"/>
                  <a:pt x="110" y="18401"/>
                </a:cubicBezTo>
                <a:cubicBezTo>
                  <a:pt x="132" y="19079"/>
                  <a:pt x="197" y="19800"/>
                  <a:pt x="284" y="20477"/>
                </a:cubicBezTo>
                <a:cubicBezTo>
                  <a:pt x="350" y="21111"/>
                  <a:pt x="459" y="21767"/>
                  <a:pt x="940" y="22247"/>
                </a:cubicBezTo>
                <a:cubicBezTo>
                  <a:pt x="1685" y="23062"/>
                  <a:pt x="50266" y="23753"/>
                  <a:pt x="70191" y="23753"/>
                </a:cubicBezTo>
                <a:cubicBezTo>
                  <a:pt x="75384" y="23753"/>
                  <a:pt x="78630" y="23706"/>
                  <a:pt x="78576" y="23602"/>
                </a:cubicBezTo>
                <a:cubicBezTo>
                  <a:pt x="79865" y="20936"/>
                  <a:pt x="79975" y="17833"/>
                  <a:pt x="79647" y="14883"/>
                </a:cubicBezTo>
                <a:cubicBezTo>
                  <a:pt x="79210" y="10885"/>
                  <a:pt x="78445" y="6580"/>
                  <a:pt x="75692" y="3499"/>
                </a:cubicBezTo>
                <a:cubicBezTo>
                  <a:pt x="74468" y="2101"/>
                  <a:pt x="72786" y="1008"/>
                  <a:pt x="70928" y="659"/>
                </a:cubicBezTo>
                <a:cubicBezTo>
                  <a:pt x="70399" y="555"/>
                  <a:pt x="69864" y="506"/>
                  <a:pt x="69331" y="506"/>
                </a:cubicBezTo>
                <a:cubicBezTo>
                  <a:pt x="67839" y="506"/>
                  <a:pt x="66353" y="889"/>
                  <a:pt x="64985" y="1533"/>
                </a:cubicBezTo>
                <a:cubicBezTo>
                  <a:pt x="61314" y="3237"/>
                  <a:pt x="58801" y="6930"/>
                  <a:pt x="56944" y="10382"/>
                </a:cubicBezTo>
                <a:cubicBezTo>
                  <a:pt x="55480" y="13135"/>
                  <a:pt x="54365" y="16107"/>
                  <a:pt x="53666" y="19144"/>
                </a:cubicBezTo>
                <a:cubicBezTo>
                  <a:pt x="52727" y="16457"/>
                  <a:pt x="51743" y="13769"/>
                  <a:pt x="50760" y="11081"/>
                </a:cubicBezTo>
                <a:cubicBezTo>
                  <a:pt x="49580" y="7869"/>
                  <a:pt x="48050" y="4395"/>
                  <a:pt x="44795" y="2756"/>
                </a:cubicBezTo>
                <a:cubicBezTo>
                  <a:pt x="43256" y="1982"/>
                  <a:pt x="41552" y="1647"/>
                  <a:pt x="39832" y="1647"/>
                </a:cubicBezTo>
                <a:cubicBezTo>
                  <a:pt x="37912" y="1647"/>
                  <a:pt x="35971" y="2065"/>
                  <a:pt x="34219" y="2756"/>
                </a:cubicBezTo>
                <a:cubicBezTo>
                  <a:pt x="30941" y="4067"/>
                  <a:pt x="26746" y="10513"/>
                  <a:pt x="24648" y="17287"/>
                </a:cubicBezTo>
                <a:cubicBezTo>
                  <a:pt x="23184" y="11868"/>
                  <a:pt x="18880" y="3674"/>
                  <a:pt x="16957" y="2407"/>
                </a:cubicBezTo>
                <a:cubicBezTo>
                  <a:pt x="14983" y="1069"/>
                  <a:pt x="12596" y="0"/>
                  <a:pt x="101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8"/>
          <p:cNvSpPr/>
          <p:nvPr/>
        </p:nvSpPr>
        <p:spPr>
          <a:xfrm rot="10800000" flipH="1">
            <a:off x="4360479" y="1910019"/>
            <a:ext cx="6710150" cy="4387700"/>
          </a:xfrm>
          <a:custGeom>
            <a:avLst/>
            <a:gdLst/>
            <a:ahLst/>
            <a:cxnLst/>
            <a:rect l="l" t="t" r="r" b="b"/>
            <a:pathLst>
              <a:path w="268406" h="175508" extrusionOk="0">
                <a:moveTo>
                  <a:pt x="76645" y="1573"/>
                </a:moveTo>
                <a:cubicBezTo>
                  <a:pt x="55309" y="3146"/>
                  <a:pt x="32695" y="5113"/>
                  <a:pt x="20011" y="9832"/>
                </a:cubicBezTo>
                <a:cubicBezTo>
                  <a:pt x="7327" y="14552"/>
                  <a:pt x="2313" y="21828"/>
                  <a:pt x="543" y="29890"/>
                </a:cubicBezTo>
                <a:cubicBezTo>
                  <a:pt x="-1227" y="37953"/>
                  <a:pt x="1231" y="51816"/>
                  <a:pt x="9392" y="58207"/>
                </a:cubicBezTo>
                <a:cubicBezTo>
                  <a:pt x="17553" y="64598"/>
                  <a:pt x="32203" y="66565"/>
                  <a:pt x="49508" y="68236"/>
                </a:cubicBezTo>
                <a:cubicBezTo>
                  <a:pt x="66813" y="69908"/>
                  <a:pt x="95425" y="64795"/>
                  <a:pt x="113221" y="68236"/>
                </a:cubicBezTo>
                <a:cubicBezTo>
                  <a:pt x="131017" y="71677"/>
                  <a:pt x="147240" y="81607"/>
                  <a:pt x="156286" y="88883"/>
                </a:cubicBezTo>
                <a:cubicBezTo>
                  <a:pt x="165332" y="96159"/>
                  <a:pt x="164840" y="101665"/>
                  <a:pt x="167495" y="111891"/>
                </a:cubicBezTo>
                <a:cubicBezTo>
                  <a:pt x="170150" y="122117"/>
                  <a:pt x="166708" y="140307"/>
                  <a:pt x="172214" y="150237"/>
                </a:cubicBezTo>
                <a:cubicBezTo>
                  <a:pt x="177720" y="160168"/>
                  <a:pt x="189224" y="167541"/>
                  <a:pt x="200531" y="171474"/>
                </a:cubicBezTo>
                <a:cubicBezTo>
                  <a:pt x="211838" y="175407"/>
                  <a:pt x="230421" y="176980"/>
                  <a:pt x="240057" y="173834"/>
                </a:cubicBezTo>
                <a:cubicBezTo>
                  <a:pt x="249693" y="170688"/>
                  <a:pt x="253724" y="166166"/>
                  <a:pt x="258345" y="152597"/>
                </a:cubicBezTo>
                <a:cubicBezTo>
                  <a:pt x="262966" y="139029"/>
                  <a:pt x="267194" y="113268"/>
                  <a:pt x="267784" y="92423"/>
                </a:cubicBezTo>
                <a:cubicBezTo>
                  <a:pt x="268374" y="71579"/>
                  <a:pt x="270340" y="41885"/>
                  <a:pt x="261884" y="27530"/>
                </a:cubicBezTo>
                <a:cubicBezTo>
                  <a:pt x="253428" y="13175"/>
                  <a:pt x="236025" y="10816"/>
                  <a:pt x="217049" y="6293"/>
                </a:cubicBezTo>
                <a:cubicBezTo>
                  <a:pt x="198073" y="1770"/>
                  <a:pt x="171428" y="1180"/>
                  <a:pt x="148027" y="393"/>
                </a:cubicBezTo>
                <a:cubicBezTo>
                  <a:pt x="124626" y="-394"/>
                  <a:pt x="97981" y="0"/>
                  <a:pt x="76645" y="15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98" name="Google Shape;398;p28"/>
          <p:cNvSpPr/>
          <p:nvPr/>
        </p:nvSpPr>
        <p:spPr>
          <a:xfrm rot="10800000" flipH="1">
            <a:off x="-848604" y="-434494"/>
            <a:ext cx="1752150" cy="2941425"/>
          </a:xfrm>
          <a:custGeom>
            <a:avLst/>
            <a:gdLst/>
            <a:ahLst/>
            <a:cxnLst/>
            <a:rect l="l" t="t" r="r" b="b"/>
            <a:pathLst>
              <a:path w="70086" h="117657" extrusionOk="0">
                <a:moveTo>
                  <a:pt x="43973" y="116995"/>
                </a:moveTo>
                <a:cubicBezTo>
                  <a:pt x="51544" y="115800"/>
                  <a:pt x="62162" y="112001"/>
                  <a:pt x="66390" y="106283"/>
                </a:cubicBezTo>
                <a:cubicBezTo>
                  <a:pt x="70618" y="100565"/>
                  <a:pt x="70618" y="89553"/>
                  <a:pt x="69340" y="82686"/>
                </a:cubicBezTo>
                <a:cubicBezTo>
                  <a:pt x="68062" y="75819"/>
                  <a:pt x="62950" y="70472"/>
                  <a:pt x="58722" y="65080"/>
                </a:cubicBezTo>
                <a:cubicBezTo>
                  <a:pt x="54494" y="59688"/>
                  <a:pt x="46923" y="54772"/>
                  <a:pt x="43973" y="50332"/>
                </a:cubicBezTo>
                <a:cubicBezTo>
                  <a:pt x="41023" y="45892"/>
                  <a:pt x="40335" y="42668"/>
                  <a:pt x="41023" y="38440"/>
                </a:cubicBezTo>
                <a:cubicBezTo>
                  <a:pt x="41711" y="34212"/>
                  <a:pt x="47021" y="29177"/>
                  <a:pt x="48103" y="24965"/>
                </a:cubicBezTo>
                <a:cubicBezTo>
                  <a:pt x="49185" y="20753"/>
                  <a:pt x="49676" y="16902"/>
                  <a:pt x="47513" y="13166"/>
                </a:cubicBezTo>
                <a:cubicBezTo>
                  <a:pt x="45350" y="9430"/>
                  <a:pt x="39647" y="4627"/>
                  <a:pt x="35124" y="2547"/>
                </a:cubicBezTo>
                <a:cubicBezTo>
                  <a:pt x="30601" y="467"/>
                  <a:pt x="24996" y="-888"/>
                  <a:pt x="20375" y="685"/>
                </a:cubicBezTo>
                <a:cubicBezTo>
                  <a:pt x="15754" y="2258"/>
                  <a:pt x="10740" y="5088"/>
                  <a:pt x="7397" y="11986"/>
                </a:cubicBezTo>
                <a:cubicBezTo>
                  <a:pt x="4054" y="18884"/>
                  <a:pt x="1006" y="29291"/>
                  <a:pt x="318" y="42073"/>
                </a:cubicBezTo>
                <a:cubicBezTo>
                  <a:pt x="-370" y="54855"/>
                  <a:pt x="-173" y="76781"/>
                  <a:pt x="3268" y="88678"/>
                </a:cubicBezTo>
                <a:cubicBezTo>
                  <a:pt x="6709" y="100575"/>
                  <a:pt x="14182" y="108736"/>
                  <a:pt x="20966" y="113455"/>
                </a:cubicBezTo>
                <a:cubicBezTo>
                  <a:pt x="27750" y="118175"/>
                  <a:pt x="36402" y="118190"/>
                  <a:pt x="43973" y="116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99" name="Google Shape;399;p28"/>
          <p:cNvSpPr/>
          <p:nvPr/>
        </p:nvSpPr>
        <p:spPr>
          <a:xfrm rot="6357109" flipH="1">
            <a:off x="-654713" y="-72051"/>
            <a:ext cx="1747185" cy="924748"/>
          </a:xfrm>
          <a:custGeom>
            <a:avLst/>
            <a:gdLst/>
            <a:ahLst/>
            <a:cxnLst/>
            <a:rect l="l" t="t" r="r" b="b"/>
            <a:pathLst>
              <a:path w="51897" h="27468" fill="none" extrusionOk="0">
                <a:moveTo>
                  <a:pt x="1" y="27467"/>
                </a:moveTo>
                <a:cubicBezTo>
                  <a:pt x="7801" y="26375"/>
                  <a:pt x="14051" y="18618"/>
                  <a:pt x="13417" y="10773"/>
                </a:cubicBezTo>
                <a:cubicBezTo>
                  <a:pt x="13308" y="9331"/>
                  <a:pt x="12849" y="7692"/>
                  <a:pt x="11516" y="7081"/>
                </a:cubicBezTo>
                <a:cubicBezTo>
                  <a:pt x="9593" y="6206"/>
                  <a:pt x="7386" y="8501"/>
                  <a:pt x="7692" y="10620"/>
                </a:cubicBezTo>
                <a:cubicBezTo>
                  <a:pt x="8020" y="12696"/>
                  <a:pt x="9921" y="14182"/>
                  <a:pt x="11909" y="14925"/>
                </a:cubicBezTo>
                <a:cubicBezTo>
                  <a:pt x="15296" y="16192"/>
                  <a:pt x="19207" y="15799"/>
                  <a:pt x="22288" y="13920"/>
                </a:cubicBezTo>
                <a:cubicBezTo>
                  <a:pt x="25391" y="12063"/>
                  <a:pt x="27511" y="8719"/>
                  <a:pt x="27970" y="5179"/>
                </a:cubicBezTo>
                <a:cubicBezTo>
                  <a:pt x="28254" y="2994"/>
                  <a:pt x="27030" y="1"/>
                  <a:pt x="24867" y="482"/>
                </a:cubicBezTo>
                <a:cubicBezTo>
                  <a:pt x="23709" y="722"/>
                  <a:pt x="23010" y="1946"/>
                  <a:pt x="22922" y="3126"/>
                </a:cubicBezTo>
                <a:cubicBezTo>
                  <a:pt x="22878" y="4305"/>
                  <a:pt x="23315" y="5420"/>
                  <a:pt x="23752" y="6512"/>
                </a:cubicBezTo>
                <a:cubicBezTo>
                  <a:pt x="25435" y="10686"/>
                  <a:pt x="27161" y="14903"/>
                  <a:pt x="29893" y="18465"/>
                </a:cubicBezTo>
                <a:cubicBezTo>
                  <a:pt x="32624" y="22048"/>
                  <a:pt x="36557" y="24955"/>
                  <a:pt x="41015" y="25457"/>
                </a:cubicBezTo>
                <a:cubicBezTo>
                  <a:pt x="45494" y="25982"/>
                  <a:pt x="50411" y="23578"/>
                  <a:pt x="51896" y="19339"/>
                </a:cubicBezTo>
              </a:path>
            </a:pathLst>
          </a:custGeom>
          <a:noFill/>
          <a:ln w="20750" cap="flat" cmpd="sng">
            <a:solidFill>
              <a:schemeClr val="lt1"/>
            </a:solidFill>
            <a:prstDash val="solid"/>
            <a:miter lim="218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8"/>
          <p:cNvSpPr/>
          <p:nvPr/>
        </p:nvSpPr>
        <p:spPr>
          <a:xfrm rot="333297" flipH="1">
            <a:off x="4284857" y="4616738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8"/>
          <p:cNvSpPr/>
          <p:nvPr/>
        </p:nvSpPr>
        <p:spPr>
          <a:xfrm rot="9536947" flipH="1">
            <a:off x="4150396" y="4865182"/>
            <a:ext cx="109240" cy="113331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8"/>
          <p:cNvSpPr/>
          <p:nvPr/>
        </p:nvSpPr>
        <p:spPr>
          <a:xfrm>
            <a:off x="7064475" y="-348548"/>
            <a:ext cx="2810000" cy="2990150"/>
          </a:xfrm>
          <a:custGeom>
            <a:avLst/>
            <a:gdLst/>
            <a:ahLst/>
            <a:cxnLst/>
            <a:rect l="l" t="t" r="r" b="b"/>
            <a:pathLst>
              <a:path w="112400" h="119606" extrusionOk="0">
                <a:moveTo>
                  <a:pt x="49555" y="963"/>
                </a:moveTo>
                <a:cubicBezTo>
                  <a:pt x="37756" y="1848"/>
                  <a:pt x="20648" y="3520"/>
                  <a:pt x="12389" y="6863"/>
                </a:cubicBezTo>
                <a:cubicBezTo>
                  <a:pt x="4130" y="10206"/>
                  <a:pt x="0" y="15810"/>
                  <a:pt x="0" y="21021"/>
                </a:cubicBezTo>
                <a:cubicBezTo>
                  <a:pt x="0" y="26232"/>
                  <a:pt x="2655" y="35966"/>
                  <a:pt x="12389" y="38129"/>
                </a:cubicBezTo>
                <a:cubicBezTo>
                  <a:pt x="22123" y="40292"/>
                  <a:pt x="49162" y="31050"/>
                  <a:pt x="58404" y="34000"/>
                </a:cubicBezTo>
                <a:cubicBezTo>
                  <a:pt x="67646" y="36950"/>
                  <a:pt x="67450" y="45897"/>
                  <a:pt x="67843" y="55827"/>
                </a:cubicBezTo>
                <a:cubicBezTo>
                  <a:pt x="68236" y="65758"/>
                  <a:pt x="60960" y="83849"/>
                  <a:pt x="60763" y="93583"/>
                </a:cubicBezTo>
                <a:cubicBezTo>
                  <a:pt x="60566" y="103317"/>
                  <a:pt x="61354" y="110298"/>
                  <a:pt x="66663" y="114231"/>
                </a:cubicBezTo>
                <a:cubicBezTo>
                  <a:pt x="71973" y="118164"/>
                  <a:pt x="85639" y="122392"/>
                  <a:pt x="92620" y="117181"/>
                </a:cubicBezTo>
                <a:cubicBezTo>
                  <a:pt x="99601" y="111970"/>
                  <a:pt x="105598" y="99876"/>
                  <a:pt x="108548" y="82964"/>
                </a:cubicBezTo>
                <a:cubicBezTo>
                  <a:pt x="111498" y="66053"/>
                  <a:pt x="114546" y="29281"/>
                  <a:pt x="110318" y="15712"/>
                </a:cubicBezTo>
                <a:cubicBezTo>
                  <a:pt x="106090" y="2144"/>
                  <a:pt x="93308" y="4011"/>
                  <a:pt x="83181" y="1553"/>
                </a:cubicBezTo>
                <a:cubicBezTo>
                  <a:pt x="73054" y="-905"/>
                  <a:pt x="61354" y="78"/>
                  <a:pt x="49555" y="9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/>
          <p:cNvSpPr/>
          <p:nvPr/>
        </p:nvSpPr>
        <p:spPr>
          <a:xfrm>
            <a:off x="-476162" y="320776"/>
            <a:ext cx="1586050" cy="3499250"/>
          </a:xfrm>
          <a:custGeom>
            <a:avLst/>
            <a:gdLst/>
            <a:ahLst/>
            <a:cxnLst/>
            <a:rect l="l" t="t" r="r" b="b"/>
            <a:pathLst>
              <a:path w="63442" h="139970" extrusionOk="0">
                <a:moveTo>
                  <a:pt x="2528" y="23154"/>
                </a:moveTo>
                <a:cubicBezTo>
                  <a:pt x="7641" y="7914"/>
                  <a:pt x="23667" y="1524"/>
                  <a:pt x="33794" y="147"/>
                </a:cubicBezTo>
                <a:cubicBezTo>
                  <a:pt x="43921" y="-1229"/>
                  <a:pt x="61423" y="7324"/>
                  <a:pt x="63291" y="14895"/>
                </a:cubicBezTo>
                <a:cubicBezTo>
                  <a:pt x="65159" y="22466"/>
                  <a:pt x="49133" y="34757"/>
                  <a:pt x="45003" y="45572"/>
                </a:cubicBezTo>
                <a:cubicBezTo>
                  <a:pt x="40874" y="56388"/>
                  <a:pt x="38022" y="68678"/>
                  <a:pt x="38514" y="79788"/>
                </a:cubicBezTo>
                <a:cubicBezTo>
                  <a:pt x="39006" y="90899"/>
                  <a:pt x="46872" y="103484"/>
                  <a:pt x="47953" y="112235"/>
                </a:cubicBezTo>
                <a:cubicBezTo>
                  <a:pt x="49035" y="120986"/>
                  <a:pt x="48051" y="127672"/>
                  <a:pt x="45003" y="132293"/>
                </a:cubicBezTo>
                <a:cubicBezTo>
                  <a:pt x="41955" y="136914"/>
                  <a:pt x="34975" y="140159"/>
                  <a:pt x="29665" y="139962"/>
                </a:cubicBezTo>
                <a:cubicBezTo>
                  <a:pt x="24356" y="139765"/>
                  <a:pt x="17571" y="139176"/>
                  <a:pt x="13146" y="131113"/>
                </a:cubicBezTo>
                <a:cubicBezTo>
                  <a:pt x="8721" y="123051"/>
                  <a:pt x="4887" y="109580"/>
                  <a:pt x="3117" y="91587"/>
                </a:cubicBezTo>
                <a:cubicBezTo>
                  <a:pt x="1347" y="73594"/>
                  <a:pt x="-2585" y="38394"/>
                  <a:pt x="2528" y="231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05" name="Google Shape;405;p29"/>
          <p:cNvSpPr/>
          <p:nvPr/>
        </p:nvSpPr>
        <p:spPr>
          <a:xfrm>
            <a:off x="-614500" y="-584785"/>
            <a:ext cx="2298675" cy="2007475"/>
          </a:xfrm>
          <a:custGeom>
            <a:avLst/>
            <a:gdLst/>
            <a:ahLst/>
            <a:cxnLst/>
            <a:rect l="l" t="t" r="r" b="b"/>
            <a:pathLst>
              <a:path w="91947" h="80299" extrusionOk="0">
                <a:moveTo>
                  <a:pt x="3342" y="69579"/>
                </a:moveTo>
                <a:cubicBezTo>
                  <a:pt x="6783" y="80493"/>
                  <a:pt x="17304" y="79608"/>
                  <a:pt x="24580" y="80198"/>
                </a:cubicBezTo>
                <a:cubicBezTo>
                  <a:pt x="31856" y="80788"/>
                  <a:pt x="41689" y="78821"/>
                  <a:pt x="46998" y="73118"/>
                </a:cubicBezTo>
                <a:cubicBezTo>
                  <a:pt x="52308" y="67415"/>
                  <a:pt x="50931" y="51418"/>
                  <a:pt x="56437" y="45981"/>
                </a:cubicBezTo>
                <a:cubicBezTo>
                  <a:pt x="61943" y="40545"/>
                  <a:pt x="74135" y="43350"/>
                  <a:pt x="80034" y="40499"/>
                </a:cubicBezTo>
                <a:cubicBezTo>
                  <a:pt x="85933" y="37648"/>
                  <a:pt x="91341" y="34576"/>
                  <a:pt x="91833" y="28873"/>
                </a:cubicBezTo>
                <a:cubicBezTo>
                  <a:pt x="92325" y="23170"/>
                  <a:pt x="91538" y="11031"/>
                  <a:pt x="82984" y="6283"/>
                </a:cubicBezTo>
                <a:cubicBezTo>
                  <a:pt x="74430" y="1535"/>
                  <a:pt x="53683" y="-1021"/>
                  <a:pt x="40508" y="384"/>
                </a:cubicBezTo>
                <a:cubicBezTo>
                  <a:pt x="27333" y="1789"/>
                  <a:pt x="10126" y="3183"/>
                  <a:pt x="3932" y="14715"/>
                </a:cubicBezTo>
                <a:cubicBezTo>
                  <a:pt x="-2262" y="26248"/>
                  <a:pt x="-99" y="58665"/>
                  <a:pt x="3342" y="695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06" name="Google Shape;406;p29"/>
          <p:cNvSpPr/>
          <p:nvPr/>
        </p:nvSpPr>
        <p:spPr>
          <a:xfrm>
            <a:off x="8063688" y="-499062"/>
            <a:ext cx="1595900" cy="1640825"/>
          </a:xfrm>
          <a:custGeom>
            <a:avLst/>
            <a:gdLst/>
            <a:ahLst/>
            <a:cxnLst/>
            <a:rect l="l" t="t" r="r" b="b"/>
            <a:pathLst>
              <a:path w="63836" h="65633" extrusionOk="0">
                <a:moveTo>
                  <a:pt x="16666" y="2264"/>
                </a:moveTo>
                <a:cubicBezTo>
                  <a:pt x="8800" y="6492"/>
                  <a:pt x="-442" y="20847"/>
                  <a:pt x="148" y="28221"/>
                </a:cubicBezTo>
                <a:cubicBezTo>
                  <a:pt x="738" y="35595"/>
                  <a:pt x="15683" y="41003"/>
                  <a:pt x="20206" y="46509"/>
                </a:cubicBezTo>
                <a:cubicBezTo>
                  <a:pt x="24729" y="52015"/>
                  <a:pt x="23549" y="58111"/>
                  <a:pt x="27285" y="61257"/>
                </a:cubicBezTo>
                <a:cubicBezTo>
                  <a:pt x="31021" y="64403"/>
                  <a:pt x="37215" y="65879"/>
                  <a:pt x="42623" y="65387"/>
                </a:cubicBezTo>
                <a:cubicBezTo>
                  <a:pt x="48031" y="64896"/>
                  <a:pt x="56290" y="63224"/>
                  <a:pt x="59731" y="58308"/>
                </a:cubicBezTo>
                <a:cubicBezTo>
                  <a:pt x="63172" y="53392"/>
                  <a:pt x="62878" y="43264"/>
                  <a:pt x="63271" y="35890"/>
                </a:cubicBezTo>
                <a:cubicBezTo>
                  <a:pt x="63664" y="28516"/>
                  <a:pt x="64746" y="19569"/>
                  <a:pt x="62091" y="14063"/>
                </a:cubicBezTo>
                <a:cubicBezTo>
                  <a:pt x="59436" y="8557"/>
                  <a:pt x="54914" y="4821"/>
                  <a:pt x="47343" y="2854"/>
                </a:cubicBezTo>
                <a:cubicBezTo>
                  <a:pt x="39772" y="888"/>
                  <a:pt x="24532" y="-1964"/>
                  <a:pt x="16666" y="22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07" name="Google Shape;407;p29"/>
          <p:cNvSpPr/>
          <p:nvPr/>
        </p:nvSpPr>
        <p:spPr>
          <a:xfrm rot="10399906">
            <a:off x="5530629" y="4397846"/>
            <a:ext cx="5191163" cy="1073957"/>
          </a:xfrm>
          <a:custGeom>
            <a:avLst/>
            <a:gdLst/>
            <a:ahLst/>
            <a:cxnLst/>
            <a:rect l="l" t="t" r="r" b="b"/>
            <a:pathLst>
              <a:path w="368684" h="76274" extrusionOk="0">
                <a:moveTo>
                  <a:pt x="5465" y="50027"/>
                </a:moveTo>
                <a:cubicBezTo>
                  <a:pt x="7879" y="59058"/>
                  <a:pt x="17179" y="61829"/>
                  <a:pt x="32826" y="66121"/>
                </a:cubicBezTo>
                <a:cubicBezTo>
                  <a:pt x="48473" y="70413"/>
                  <a:pt x="71899" y="78282"/>
                  <a:pt x="99349" y="75778"/>
                </a:cubicBezTo>
                <a:cubicBezTo>
                  <a:pt x="126799" y="73275"/>
                  <a:pt x="171327" y="55928"/>
                  <a:pt x="197525" y="51100"/>
                </a:cubicBezTo>
                <a:cubicBezTo>
                  <a:pt x="223723" y="46272"/>
                  <a:pt x="238477" y="45556"/>
                  <a:pt x="256538" y="46808"/>
                </a:cubicBezTo>
                <a:cubicBezTo>
                  <a:pt x="274600" y="48060"/>
                  <a:pt x="289889" y="56286"/>
                  <a:pt x="305894" y="58611"/>
                </a:cubicBezTo>
                <a:cubicBezTo>
                  <a:pt x="321899" y="60936"/>
                  <a:pt x="342286" y="63797"/>
                  <a:pt x="352568" y="60757"/>
                </a:cubicBezTo>
                <a:cubicBezTo>
                  <a:pt x="362851" y="57717"/>
                  <a:pt x="365801" y="46987"/>
                  <a:pt x="367589" y="40370"/>
                </a:cubicBezTo>
                <a:cubicBezTo>
                  <a:pt x="369377" y="33753"/>
                  <a:pt x="369377" y="26332"/>
                  <a:pt x="363297" y="21057"/>
                </a:cubicBezTo>
                <a:cubicBezTo>
                  <a:pt x="357217" y="15782"/>
                  <a:pt x="361510" y="12205"/>
                  <a:pt x="331109" y="8718"/>
                </a:cubicBezTo>
                <a:cubicBezTo>
                  <a:pt x="300709" y="5231"/>
                  <a:pt x="233022" y="-402"/>
                  <a:pt x="180894" y="134"/>
                </a:cubicBezTo>
                <a:cubicBezTo>
                  <a:pt x="128766" y="671"/>
                  <a:pt x="47579" y="3622"/>
                  <a:pt x="18341" y="11937"/>
                </a:cubicBezTo>
                <a:cubicBezTo>
                  <a:pt x="-10897" y="20253"/>
                  <a:pt x="3051" y="40996"/>
                  <a:pt x="5465" y="50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408" name="Google Shape;408;p29"/>
          <p:cNvGrpSpPr/>
          <p:nvPr/>
        </p:nvGrpSpPr>
        <p:grpSpPr>
          <a:xfrm rot="-7161654">
            <a:off x="8338262" y="4252008"/>
            <a:ext cx="642643" cy="502677"/>
            <a:chOff x="4358025" y="1312625"/>
            <a:chExt cx="718900" cy="562325"/>
          </a:xfrm>
        </p:grpSpPr>
        <p:sp>
          <p:nvSpPr>
            <p:cNvPr id="409" name="Google Shape;409;p29"/>
            <p:cNvSpPr/>
            <p:nvPr/>
          </p:nvSpPr>
          <p:spPr>
            <a:xfrm>
              <a:off x="4358025" y="1312625"/>
              <a:ext cx="718900" cy="562325"/>
            </a:xfrm>
            <a:custGeom>
              <a:avLst/>
              <a:gdLst/>
              <a:ahLst/>
              <a:cxnLst/>
              <a:rect l="l" t="t" r="r" b="b"/>
              <a:pathLst>
                <a:path w="28756" h="22493" extrusionOk="0">
                  <a:moveTo>
                    <a:pt x="10759" y="0"/>
                  </a:moveTo>
                  <a:cubicBezTo>
                    <a:pt x="8135" y="0"/>
                    <a:pt x="3197" y="4312"/>
                    <a:pt x="2338" y="5841"/>
                  </a:cubicBezTo>
                  <a:cubicBezTo>
                    <a:pt x="0" y="10014"/>
                    <a:pt x="1333" y="15717"/>
                    <a:pt x="4916" y="18973"/>
                  </a:cubicBezTo>
                  <a:cubicBezTo>
                    <a:pt x="7515" y="21363"/>
                    <a:pt x="11067" y="22493"/>
                    <a:pt x="14630" y="22493"/>
                  </a:cubicBezTo>
                  <a:cubicBezTo>
                    <a:pt x="15922" y="22493"/>
                    <a:pt x="17214" y="22345"/>
                    <a:pt x="18464" y="22054"/>
                  </a:cubicBezTo>
                  <a:cubicBezTo>
                    <a:pt x="21217" y="21420"/>
                    <a:pt x="23861" y="20109"/>
                    <a:pt x="25762" y="18033"/>
                  </a:cubicBezTo>
                  <a:cubicBezTo>
                    <a:pt x="26702" y="16985"/>
                    <a:pt x="28756" y="13663"/>
                    <a:pt x="27423" y="12352"/>
                  </a:cubicBezTo>
                  <a:cubicBezTo>
                    <a:pt x="27100" y="12039"/>
                    <a:pt x="26708" y="11916"/>
                    <a:pt x="26277" y="11916"/>
                  </a:cubicBezTo>
                  <a:cubicBezTo>
                    <a:pt x="24721" y="11916"/>
                    <a:pt x="22657" y="13526"/>
                    <a:pt x="21545" y="13663"/>
                  </a:cubicBezTo>
                  <a:cubicBezTo>
                    <a:pt x="21104" y="13722"/>
                    <a:pt x="20656" y="13752"/>
                    <a:pt x="20208" y="13752"/>
                  </a:cubicBezTo>
                  <a:cubicBezTo>
                    <a:pt x="18506" y="13752"/>
                    <a:pt x="16793" y="13322"/>
                    <a:pt x="15339" y="12440"/>
                  </a:cubicBezTo>
                  <a:cubicBezTo>
                    <a:pt x="13416" y="11238"/>
                    <a:pt x="11931" y="9075"/>
                    <a:pt x="11581" y="6824"/>
                  </a:cubicBezTo>
                  <a:cubicBezTo>
                    <a:pt x="11275" y="5076"/>
                    <a:pt x="12717" y="2607"/>
                    <a:pt x="12258" y="1099"/>
                  </a:cubicBezTo>
                  <a:cubicBezTo>
                    <a:pt x="12015" y="319"/>
                    <a:pt x="11473" y="0"/>
                    <a:pt x="10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4725950" y="1319025"/>
              <a:ext cx="286950" cy="240825"/>
            </a:xfrm>
            <a:custGeom>
              <a:avLst/>
              <a:gdLst/>
              <a:ahLst/>
              <a:cxnLst/>
              <a:rect l="l" t="t" r="r" b="b"/>
              <a:pathLst>
                <a:path w="11478" h="9633" extrusionOk="0">
                  <a:moveTo>
                    <a:pt x="5954" y="0"/>
                  </a:moveTo>
                  <a:cubicBezTo>
                    <a:pt x="2986" y="0"/>
                    <a:pt x="1" y="2116"/>
                    <a:pt x="1278" y="6196"/>
                  </a:cubicBezTo>
                  <a:cubicBezTo>
                    <a:pt x="1911" y="8179"/>
                    <a:pt x="3928" y="9633"/>
                    <a:pt x="6013" y="9633"/>
                  </a:cubicBezTo>
                  <a:cubicBezTo>
                    <a:pt x="6088" y="9633"/>
                    <a:pt x="6163" y="9631"/>
                    <a:pt x="6238" y="9627"/>
                  </a:cubicBezTo>
                  <a:cubicBezTo>
                    <a:pt x="8379" y="9474"/>
                    <a:pt x="10324" y="7792"/>
                    <a:pt x="10739" y="5650"/>
                  </a:cubicBezTo>
                  <a:cubicBezTo>
                    <a:pt x="11478" y="1842"/>
                    <a:pt x="8723" y="0"/>
                    <a:pt x="5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29"/>
          <p:cNvGrpSpPr/>
          <p:nvPr/>
        </p:nvGrpSpPr>
        <p:grpSpPr>
          <a:xfrm flipH="1">
            <a:off x="7932966" y="193280"/>
            <a:ext cx="1282053" cy="1422937"/>
            <a:chOff x="1817850" y="2399450"/>
            <a:chExt cx="857675" cy="951925"/>
          </a:xfrm>
        </p:grpSpPr>
        <p:sp>
          <p:nvSpPr>
            <p:cNvPr id="412" name="Google Shape;412;p29"/>
            <p:cNvSpPr/>
            <p:nvPr/>
          </p:nvSpPr>
          <p:spPr>
            <a:xfrm>
              <a:off x="1817850" y="2399450"/>
              <a:ext cx="857675" cy="951925"/>
            </a:xfrm>
            <a:custGeom>
              <a:avLst/>
              <a:gdLst/>
              <a:ahLst/>
              <a:cxnLst/>
              <a:rect l="l" t="t" r="r" b="b"/>
              <a:pathLst>
                <a:path w="34307" h="38077" extrusionOk="0">
                  <a:moveTo>
                    <a:pt x="16477" y="1"/>
                  </a:moveTo>
                  <a:cubicBezTo>
                    <a:pt x="15504" y="1"/>
                    <a:pt x="14593" y="66"/>
                    <a:pt x="13788" y="213"/>
                  </a:cubicBezTo>
                  <a:cubicBezTo>
                    <a:pt x="10860" y="738"/>
                    <a:pt x="8260" y="2224"/>
                    <a:pt x="6272" y="4452"/>
                  </a:cubicBezTo>
                  <a:cubicBezTo>
                    <a:pt x="4261" y="6747"/>
                    <a:pt x="2754" y="9522"/>
                    <a:pt x="1683" y="12362"/>
                  </a:cubicBezTo>
                  <a:cubicBezTo>
                    <a:pt x="569" y="15378"/>
                    <a:pt x="1" y="18655"/>
                    <a:pt x="481" y="21846"/>
                  </a:cubicBezTo>
                  <a:cubicBezTo>
                    <a:pt x="940" y="25058"/>
                    <a:pt x="2448" y="28030"/>
                    <a:pt x="3956" y="30848"/>
                  </a:cubicBezTo>
                  <a:cubicBezTo>
                    <a:pt x="4655" y="32159"/>
                    <a:pt x="5354" y="33536"/>
                    <a:pt x="6337" y="34672"/>
                  </a:cubicBezTo>
                  <a:cubicBezTo>
                    <a:pt x="7321" y="35830"/>
                    <a:pt x="8632" y="36617"/>
                    <a:pt x="10074" y="37119"/>
                  </a:cubicBezTo>
                  <a:cubicBezTo>
                    <a:pt x="11516" y="37600"/>
                    <a:pt x="13067" y="37797"/>
                    <a:pt x="14597" y="37928"/>
                  </a:cubicBezTo>
                  <a:cubicBezTo>
                    <a:pt x="15706" y="38018"/>
                    <a:pt x="16826" y="38077"/>
                    <a:pt x="17942" y="38077"/>
                  </a:cubicBezTo>
                  <a:cubicBezTo>
                    <a:pt x="18453" y="38077"/>
                    <a:pt x="18962" y="38065"/>
                    <a:pt x="19470" y="38037"/>
                  </a:cubicBezTo>
                  <a:cubicBezTo>
                    <a:pt x="22747" y="37906"/>
                    <a:pt x="26025" y="37338"/>
                    <a:pt x="29171" y="36355"/>
                  </a:cubicBezTo>
                  <a:cubicBezTo>
                    <a:pt x="30526" y="35918"/>
                    <a:pt x="32274" y="35524"/>
                    <a:pt x="33105" y="34213"/>
                  </a:cubicBezTo>
                  <a:cubicBezTo>
                    <a:pt x="33869" y="33077"/>
                    <a:pt x="33476" y="27505"/>
                    <a:pt x="32973" y="27505"/>
                  </a:cubicBezTo>
                  <a:lnTo>
                    <a:pt x="25697" y="27614"/>
                  </a:lnTo>
                  <a:cubicBezTo>
                    <a:pt x="24561" y="27636"/>
                    <a:pt x="23425" y="27658"/>
                    <a:pt x="22288" y="27658"/>
                  </a:cubicBezTo>
                  <a:cubicBezTo>
                    <a:pt x="21240" y="27658"/>
                    <a:pt x="20191" y="27571"/>
                    <a:pt x="19251" y="27068"/>
                  </a:cubicBezTo>
                  <a:cubicBezTo>
                    <a:pt x="17678" y="26194"/>
                    <a:pt x="16520" y="24468"/>
                    <a:pt x="15952" y="22742"/>
                  </a:cubicBezTo>
                  <a:cubicBezTo>
                    <a:pt x="15384" y="21015"/>
                    <a:pt x="15318" y="19027"/>
                    <a:pt x="16170" y="17388"/>
                  </a:cubicBezTo>
                  <a:cubicBezTo>
                    <a:pt x="16913" y="15968"/>
                    <a:pt x="18246" y="14788"/>
                    <a:pt x="19819" y="14438"/>
                  </a:cubicBezTo>
                  <a:cubicBezTo>
                    <a:pt x="19898" y="14420"/>
                    <a:pt x="19986" y="14412"/>
                    <a:pt x="20082" y="14412"/>
                  </a:cubicBezTo>
                  <a:cubicBezTo>
                    <a:pt x="21993" y="14412"/>
                    <a:pt x="27216" y="17778"/>
                    <a:pt x="28734" y="18568"/>
                  </a:cubicBezTo>
                  <a:cubicBezTo>
                    <a:pt x="29389" y="18903"/>
                    <a:pt x="30184" y="19297"/>
                    <a:pt x="30948" y="19297"/>
                  </a:cubicBezTo>
                  <a:cubicBezTo>
                    <a:pt x="31230" y="19297"/>
                    <a:pt x="31507" y="19244"/>
                    <a:pt x="31772" y="19114"/>
                  </a:cubicBezTo>
                  <a:cubicBezTo>
                    <a:pt x="32689" y="18655"/>
                    <a:pt x="32973" y="17563"/>
                    <a:pt x="33170" y="16645"/>
                  </a:cubicBezTo>
                  <a:cubicBezTo>
                    <a:pt x="34306" y="12188"/>
                    <a:pt x="33695" y="7337"/>
                    <a:pt x="31509" y="3294"/>
                  </a:cubicBezTo>
                  <a:cubicBezTo>
                    <a:pt x="31114" y="2541"/>
                    <a:pt x="22565" y="1"/>
                    <a:pt x="16477" y="1"/>
                  </a:cubicBezTo>
                  <a:close/>
                </a:path>
              </a:pathLst>
            </a:custGeom>
            <a:solidFill>
              <a:srgbClr val="F7C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1940775" y="2673575"/>
              <a:ext cx="203925" cy="99725"/>
            </a:xfrm>
            <a:custGeom>
              <a:avLst/>
              <a:gdLst/>
              <a:ahLst/>
              <a:cxnLst/>
              <a:rect l="l" t="t" r="r" b="b"/>
              <a:pathLst>
                <a:path w="8157" h="3989" extrusionOk="0">
                  <a:moveTo>
                    <a:pt x="477" y="0"/>
                  </a:moveTo>
                  <a:cubicBezTo>
                    <a:pt x="330" y="0"/>
                    <a:pt x="190" y="60"/>
                    <a:pt x="109" y="196"/>
                  </a:cubicBezTo>
                  <a:cubicBezTo>
                    <a:pt x="0" y="392"/>
                    <a:pt x="22" y="720"/>
                    <a:pt x="240" y="829"/>
                  </a:cubicBezTo>
                  <a:cubicBezTo>
                    <a:pt x="2600" y="1944"/>
                    <a:pt x="4960" y="2993"/>
                    <a:pt x="7407" y="3954"/>
                  </a:cubicBezTo>
                  <a:cubicBezTo>
                    <a:pt x="7467" y="3978"/>
                    <a:pt x="7524" y="3989"/>
                    <a:pt x="7576" y="3989"/>
                  </a:cubicBezTo>
                  <a:cubicBezTo>
                    <a:pt x="8001" y="3989"/>
                    <a:pt x="8156" y="3274"/>
                    <a:pt x="7670" y="3080"/>
                  </a:cubicBezTo>
                  <a:cubicBezTo>
                    <a:pt x="5332" y="2140"/>
                    <a:pt x="2994" y="1157"/>
                    <a:pt x="743" y="65"/>
                  </a:cubicBezTo>
                  <a:cubicBezTo>
                    <a:pt x="660" y="23"/>
                    <a:pt x="567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1901575" y="2826900"/>
              <a:ext cx="236900" cy="34700"/>
            </a:xfrm>
            <a:custGeom>
              <a:avLst/>
              <a:gdLst/>
              <a:ahLst/>
              <a:cxnLst/>
              <a:rect l="l" t="t" r="r" b="b"/>
              <a:pathLst>
                <a:path w="9476" h="1388" extrusionOk="0">
                  <a:moveTo>
                    <a:pt x="531" y="0"/>
                  </a:moveTo>
                  <a:cubicBezTo>
                    <a:pt x="34" y="0"/>
                    <a:pt x="0" y="819"/>
                    <a:pt x="563" y="902"/>
                  </a:cubicBezTo>
                  <a:cubicBezTo>
                    <a:pt x="2642" y="1232"/>
                    <a:pt x="4720" y="1387"/>
                    <a:pt x="6818" y="1387"/>
                  </a:cubicBezTo>
                  <a:cubicBezTo>
                    <a:pt x="7498" y="1387"/>
                    <a:pt x="8181" y="1371"/>
                    <a:pt x="8866" y="1339"/>
                  </a:cubicBezTo>
                  <a:cubicBezTo>
                    <a:pt x="9421" y="1318"/>
                    <a:pt x="9476" y="442"/>
                    <a:pt x="8949" y="442"/>
                  </a:cubicBezTo>
                  <a:cubicBezTo>
                    <a:pt x="8936" y="442"/>
                    <a:pt x="8923" y="442"/>
                    <a:pt x="8910" y="443"/>
                  </a:cubicBezTo>
                  <a:cubicBezTo>
                    <a:pt x="8230" y="475"/>
                    <a:pt x="7550" y="492"/>
                    <a:pt x="6871" y="492"/>
                  </a:cubicBezTo>
                  <a:cubicBezTo>
                    <a:pt x="4776" y="492"/>
                    <a:pt x="2685" y="336"/>
                    <a:pt x="607" y="6"/>
                  </a:cubicBezTo>
                  <a:cubicBezTo>
                    <a:pt x="580" y="2"/>
                    <a:pt x="55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1929775" y="2921925"/>
              <a:ext cx="234700" cy="99975"/>
            </a:xfrm>
            <a:custGeom>
              <a:avLst/>
              <a:gdLst/>
              <a:ahLst/>
              <a:cxnLst/>
              <a:rect l="l" t="t" r="r" b="b"/>
              <a:pathLst>
                <a:path w="9388" h="3999" extrusionOk="0">
                  <a:moveTo>
                    <a:pt x="8842" y="0"/>
                  </a:moveTo>
                  <a:cubicBezTo>
                    <a:pt x="8791" y="0"/>
                    <a:pt x="8737" y="9"/>
                    <a:pt x="8678" y="29"/>
                  </a:cubicBezTo>
                  <a:cubicBezTo>
                    <a:pt x="5925" y="947"/>
                    <a:pt x="3193" y="1996"/>
                    <a:pt x="484" y="3132"/>
                  </a:cubicBezTo>
                  <a:cubicBezTo>
                    <a:pt x="0" y="3325"/>
                    <a:pt x="287" y="3998"/>
                    <a:pt x="739" y="3998"/>
                  </a:cubicBezTo>
                  <a:cubicBezTo>
                    <a:pt x="797" y="3998"/>
                    <a:pt x="858" y="3987"/>
                    <a:pt x="921" y="3962"/>
                  </a:cubicBezTo>
                  <a:cubicBezTo>
                    <a:pt x="3543" y="2826"/>
                    <a:pt x="6187" y="1821"/>
                    <a:pt x="8896" y="925"/>
                  </a:cubicBezTo>
                  <a:cubicBezTo>
                    <a:pt x="9388" y="728"/>
                    <a:pt x="9295" y="0"/>
                    <a:pt x="8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2003050" y="3034375"/>
              <a:ext cx="176875" cy="136525"/>
            </a:xfrm>
            <a:custGeom>
              <a:avLst/>
              <a:gdLst/>
              <a:ahLst/>
              <a:cxnLst/>
              <a:rect l="l" t="t" r="r" b="b"/>
              <a:pathLst>
                <a:path w="7075" h="5461" extrusionOk="0">
                  <a:moveTo>
                    <a:pt x="6408" y="1"/>
                  </a:moveTo>
                  <a:cubicBezTo>
                    <a:pt x="6312" y="1"/>
                    <a:pt x="6211" y="36"/>
                    <a:pt x="6118" y="120"/>
                  </a:cubicBezTo>
                  <a:cubicBezTo>
                    <a:pt x="4261" y="1693"/>
                    <a:pt x="2316" y="3201"/>
                    <a:pt x="328" y="4577"/>
                  </a:cubicBezTo>
                  <a:cubicBezTo>
                    <a:pt x="131" y="4730"/>
                    <a:pt x="0" y="4971"/>
                    <a:pt x="131" y="5211"/>
                  </a:cubicBezTo>
                  <a:cubicBezTo>
                    <a:pt x="210" y="5353"/>
                    <a:pt x="391" y="5460"/>
                    <a:pt x="567" y="5460"/>
                  </a:cubicBezTo>
                  <a:cubicBezTo>
                    <a:pt x="636" y="5460"/>
                    <a:pt x="704" y="5444"/>
                    <a:pt x="765" y="5408"/>
                  </a:cubicBezTo>
                  <a:cubicBezTo>
                    <a:pt x="2841" y="3965"/>
                    <a:pt x="4829" y="2436"/>
                    <a:pt x="6730" y="797"/>
                  </a:cubicBezTo>
                  <a:cubicBezTo>
                    <a:pt x="7074" y="487"/>
                    <a:pt x="6768" y="1"/>
                    <a:pt x="6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2158175" y="3108200"/>
              <a:ext cx="110825" cy="149525"/>
            </a:xfrm>
            <a:custGeom>
              <a:avLst/>
              <a:gdLst/>
              <a:ahLst/>
              <a:cxnLst/>
              <a:rect l="l" t="t" r="r" b="b"/>
              <a:pathLst>
                <a:path w="4433" h="5981" extrusionOk="0">
                  <a:moveTo>
                    <a:pt x="3775" y="1"/>
                  </a:moveTo>
                  <a:cubicBezTo>
                    <a:pt x="3649" y="1"/>
                    <a:pt x="3523" y="54"/>
                    <a:pt x="3431" y="182"/>
                  </a:cubicBezTo>
                  <a:cubicBezTo>
                    <a:pt x="2317" y="1865"/>
                    <a:pt x="1224" y="3547"/>
                    <a:pt x="197" y="5273"/>
                  </a:cubicBezTo>
                  <a:cubicBezTo>
                    <a:pt x="0" y="5638"/>
                    <a:pt x="309" y="5981"/>
                    <a:pt x="611" y="5981"/>
                  </a:cubicBezTo>
                  <a:cubicBezTo>
                    <a:pt x="744" y="5981"/>
                    <a:pt x="875" y="5914"/>
                    <a:pt x="962" y="5754"/>
                  </a:cubicBezTo>
                  <a:cubicBezTo>
                    <a:pt x="1989" y="4050"/>
                    <a:pt x="3082" y="2323"/>
                    <a:pt x="4196" y="685"/>
                  </a:cubicBezTo>
                  <a:cubicBezTo>
                    <a:pt x="4432" y="354"/>
                    <a:pt x="4101" y="1"/>
                    <a:pt x="3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2352625" y="3154100"/>
              <a:ext cx="26550" cy="118400"/>
            </a:xfrm>
            <a:custGeom>
              <a:avLst/>
              <a:gdLst/>
              <a:ahLst/>
              <a:cxnLst/>
              <a:rect l="l" t="t" r="r" b="b"/>
              <a:pathLst>
                <a:path w="1062" h="4736" extrusionOk="0">
                  <a:moveTo>
                    <a:pt x="585" y="1"/>
                  </a:moveTo>
                  <a:cubicBezTo>
                    <a:pt x="367" y="1"/>
                    <a:pt x="155" y="138"/>
                    <a:pt x="155" y="422"/>
                  </a:cubicBezTo>
                  <a:cubicBezTo>
                    <a:pt x="111" y="1711"/>
                    <a:pt x="67" y="3000"/>
                    <a:pt x="23" y="4290"/>
                  </a:cubicBezTo>
                  <a:cubicBezTo>
                    <a:pt x="1" y="4582"/>
                    <a:pt x="238" y="4735"/>
                    <a:pt x="474" y="4735"/>
                  </a:cubicBezTo>
                  <a:cubicBezTo>
                    <a:pt x="697" y="4735"/>
                    <a:pt x="919" y="4598"/>
                    <a:pt x="919" y="4311"/>
                  </a:cubicBezTo>
                  <a:cubicBezTo>
                    <a:pt x="985" y="3022"/>
                    <a:pt x="1029" y="1733"/>
                    <a:pt x="1050" y="466"/>
                  </a:cubicBezTo>
                  <a:cubicBezTo>
                    <a:pt x="1062" y="160"/>
                    <a:pt x="820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2464625" y="3151875"/>
              <a:ext cx="26250" cy="105650"/>
            </a:xfrm>
            <a:custGeom>
              <a:avLst/>
              <a:gdLst/>
              <a:ahLst/>
              <a:cxnLst/>
              <a:rect l="l" t="t" r="r" b="b"/>
              <a:pathLst>
                <a:path w="1050" h="4226" extrusionOk="0">
                  <a:moveTo>
                    <a:pt x="451" y="1"/>
                  </a:moveTo>
                  <a:cubicBezTo>
                    <a:pt x="424" y="1"/>
                    <a:pt x="398" y="3"/>
                    <a:pt x="372" y="8"/>
                  </a:cubicBezTo>
                  <a:cubicBezTo>
                    <a:pt x="110" y="52"/>
                    <a:pt x="23" y="292"/>
                    <a:pt x="23" y="555"/>
                  </a:cubicBezTo>
                  <a:cubicBezTo>
                    <a:pt x="132" y="1603"/>
                    <a:pt x="132" y="2696"/>
                    <a:pt x="23" y="3767"/>
                  </a:cubicBezTo>
                  <a:cubicBezTo>
                    <a:pt x="1" y="4007"/>
                    <a:pt x="198" y="4226"/>
                    <a:pt x="460" y="4226"/>
                  </a:cubicBezTo>
                  <a:cubicBezTo>
                    <a:pt x="700" y="4226"/>
                    <a:pt x="919" y="4051"/>
                    <a:pt x="919" y="3789"/>
                  </a:cubicBezTo>
                  <a:cubicBezTo>
                    <a:pt x="1050" y="2674"/>
                    <a:pt x="1028" y="1538"/>
                    <a:pt x="919" y="358"/>
                  </a:cubicBezTo>
                  <a:cubicBezTo>
                    <a:pt x="899" y="145"/>
                    <a:pt x="657" y="1"/>
                    <a:pt x="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2091625" y="2521225"/>
              <a:ext cx="113900" cy="161775"/>
            </a:xfrm>
            <a:custGeom>
              <a:avLst/>
              <a:gdLst/>
              <a:ahLst/>
              <a:cxnLst/>
              <a:rect l="l" t="t" r="r" b="b"/>
              <a:pathLst>
                <a:path w="4556" h="6471" extrusionOk="0">
                  <a:moveTo>
                    <a:pt x="632" y="0"/>
                  </a:moveTo>
                  <a:cubicBezTo>
                    <a:pt x="323" y="0"/>
                    <a:pt x="0" y="317"/>
                    <a:pt x="193" y="674"/>
                  </a:cubicBezTo>
                  <a:cubicBezTo>
                    <a:pt x="1264" y="2553"/>
                    <a:pt x="2357" y="4432"/>
                    <a:pt x="3515" y="6268"/>
                  </a:cubicBezTo>
                  <a:cubicBezTo>
                    <a:pt x="3617" y="6411"/>
                    <a:pt x="3766" y="6471"/>
                    <a:pt x="3913" y="6471"/>
                  </a:cubicBezTo>
                  <a:cubicBezTo>
                    <a:pt x="4238" y="6471"/>
                    <a:pt x="4556" y="6177"/>
                    <a:pt x="4345" y="5831"/>
                  </a:cubicBezTo>
                  <a:cubicBezTo>
                    <a:pt x="3165" y="3995"/>
                    <a:pt x="2073" y="2116"/>
                    <a:pt x="1002" y="237"/>
                  </a:cubicBezTo>
                  <a:cubicBezTo>
                    <a:pt x="918" y="70"/>
                    <a:pt x="777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2256000" y="2473300"/>
              <a:ext cx="63650" cy="195900"/>
            </a:xfrm>
            <a:custGeom>
              <a:avLst/>
              <a:gdLst/>
              <a:ahLst/>
              <a:cxnLst/>
              <a:rect l="l" t="t" r="r" b="b"/>
              <a:pathLst>
                <a:path w="2546" h="7836" extrusionOk="0">
                  <a:moveTo>
                    <a:pt x="535" y="0"/>
                  </a:moveTo>
                  <a:cubicBezTo>
                    <a:pt x="272" y="0"/>
                    <a:pt x="1" y="205"/>
                    <a:pt x="64" y="537"/>
                  </a:cubicBezTo>
                  <a:cubicBezTo>
                    <a:pt x="545" y="2853"/>
                    <a:pt x="1070" y="5147"/>
                    <a:pt x="1572" y="7486"/>
                  </a:cubicBezTo>
                  <a:cubicBezTo>
                    <a:pt x="1626" y="7729"/>
                    <a:pt x="1811" y="7835"/>
                    <a:pt x="2000" y="7835"/>
                  </a:cubicBezTo>
                  <a:cubicBezTo>
                    <a:pt x="2268" y="7835"/>
                    <a:pt x="2545" y="7622"/>
                    <a:pt x="2468" y="7289"/>
                  </a:cubicBezTo>
                  <a:cubicBezTo>
                    <a:pt x="1966" y="4973"/>
                    <a:pt x="1463" y="2678"/>
                    <a:pt x="960" y="340"/>
                  </a:cubicBezTo>
                  <a:cubicBezTo>
                    <a:pt x="906" y="104"/>
                    <a:pt x="723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2394175" y="2491700"/>
              <a:ext cx="51300" cy="192125"/>
            </a:xfrm>
            <a:custGeom>
              <a:avLst/>
              <a:gdLst/>
              <a:ahLst/>
              <a:cxnLst/>
              <a:rect l="l" t="t" r="r" b="b"/>
              <a:pathLst>
                <a:path w="2052" h="7685" extrusionOk="0">
                  <a:moveTo>
                    <a:pt x="1494" y="1"/>
                  </a:moveTo>
                  <a:cubicBezTo>
                    <a:pt x="1321" y="1"/>
                    <a:pt x="1152" y="91"/>
                    <a:pt x="1093" y="304"/>
                  </a:cubicBezTo>
                  <a:cubicBezTo>
                    <a:pt x="350" y="2532"/>
                    <a:pt x="0" y="4892"/>
                    <a:pt x="22" y="7230"/>
                  </a:cubicBezTo>
                  <a:cubicBezTo>
                    <a:pt x="22" y="7525"/>
                    <a:pt x="275" y="7684"/>
                    <a:pt x="512" y="7684"/>
                  </a:cubicBezTo>
                  <a:cubicBezTo>
                    <a:pt x="732" y="7684"/>
                    <a:pt x="939" y="7547"/>
                    <a:pt x="918" y="7252"/>
                  </a:cubicBezTo>
                  <a:cubicBezTo>
                    <a:pt x="896" y="4958"/>
                    <a:pt x="1224" y="2729"/>
                    <a:pt x="1945" y="544"/>
                  </a:cubicBezTo>
                  <a:cubicBezTo>
                    <a:pt x="2052" y="223"/>
                    <a:pt x="1767" y="1"/>
                    <a:pt x="1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2514600" y="2535450"/>
              <a:ext cx="35850" cy="210725"/>
            </a:xfrm>
            <a:custGeom>
              <a:avLst/>
              <a:gdLst/>
              <a:ahLst/>
              <a:cxnLst/>
              <a:rect l="l" t="t" r="r" b="b"/>
              <a:pathLst>
                <a:path w="1434" h="8429" extrusionOk="0">
                  <a:moveTo>
                    <a:pt x="971" y="1"/>
                  </a:moveTo>
                  <a:cubicBezTo>
                    <a:pt x="755" y="1"/>
                    <a:pt x="536" y="138"/>
                    <a:pt x="515" y="433"/>
                  </a:cubicBezTo>
                  <a:cubicBezTo>
                    <a:pt x="253" y="2946"/>
                    <a:pt x="100" y="5458"/>
                    <a:pt x="12" y="7971"/>
                  </a:cubicBezTo>
                  <a:cubicBezTo>
                    <a:pt x="1" y="8269"/>
                    <a:pt x="247" y="8428"/>
                    <a:pt x="484" y="8428"/>
                  </a:cubicBezTo>
                  <a:cubicBezTo>
                    <a:pt x="700" y="8428"/>
                    <a:pt x="908" y="8296"/>
                    <a:pt x="908" y="8015"/>
                  </a:cubicBezTo>
                  <a:cubicBezTo>
                    <a:pt x="974" y="5480"/>
                    <a:pt x="1127" y="2967"/>
                    <a:pt x="1411" y="455"/>
                  </a:cubicBezTo>
                  <a:cubicBezTo>
                    <a:pt x="1433" y="160"/>
                    <a:pt x="1203" y="1"/>
                    <a:pt x="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29"/>
          <p:cNvSpPr/>
          <p:nvPr/>
        </p:nvSpPr>
        <p:spPr>
          <a:xfrm>
            <a:off x="435888" y="4575900"/>
            <a:ext cx="554675" cy="501750"/>
          </a:xfrm>
          <a:custGeom>
            <a:avLst/>
            <a:gdLst/>
            <a:ahLst/>
            <a:cxnLst/>
            <a:rect l="l" t="t" r="r" b="b"/>
            <a:pathLst>
              <a:path w="22187" h="20070" extrusionOk="0">
                <a:moveTo>
                  <a:pt x="11421" y="1"/>
                </a:moveTo>
                <a:cubicBezTo>
                  <a:pt x="10690" y="1"/>
                  <a:pt x="9992" y="357"/>
                  <a:pt x="9695" y="1187"/>
                </a:cubicBezTo>
                <a:cubicBezTo>
                  <a:pt x="8996" y="3044"/>
                  <a:pt x="9018" y="5273"/>
                  <a:pt x="9084" y="7371"/>
                </a:cubicBezTo>
                <a:cubicBezTo>
                  <a:pt x="7052" y="7218"/>
                  <a:pt x="5063" y="6912"/>
                  <a:pt x="3053" y="6890"/>
                </a:cubicBezTo>
                <a:cubicBezTo>
                  <a:pt x="3046" y="6890"/>
                  <a:pt x="3040" y="6890"/>
                  <a:pt x="3033" y="6890"/>
                </a:cubicBezTo>
                <a:cubicBezTo>
                  <a:pt x="776" y="6890"/>
                  <a:pt x="0" y="10607"/>
                  <a:pt x="2201" y="11348"/>
                </a:cubicBezTo>
                <a:cubicBezTo>
                  <a:pt x="4408" y="12069"/>
                  <a:pt x="6789" y="12375"/>
                  <a:pt x="9105" y="12615"/>
                </a:cubicBezTo>
                <a:lnTo>
                  <a:pt x="9105" y="14145"/>
                </a:lnTo>
                <a:cubicBezTo>
                  <a:pt x="9105" y="15543"/>
                  <a:pt x="8953" y="17094"/>
                  <a:pt x="9368" y="18449"/>
                </a:cubicBezTo>
                <a:cubicBezTo>
                  <a:pt x="9715" y="19546"/>
                  <a:pt x="10664" y="20070"/>
                  <a:pt x="11639" y="20070"/>
                </a:cubicBezTo>
                <a:cubicBezTo>
                  <a:pt x="12568" y="20070"/>
                  <a:pt x="13521" y="19595"/>
                  <a:pt x="14000" y="18690"/>
                </a:cubicBezTo>
                <a:cubicBezTo>
                  <a:pt x="14634" y="17488"/>
                  <a:pt x="14350" y="15980"/>
                  <a:pt x="14328" y="14691"/>
                </a:cubicBezTo>
                <a:cubicBezTo>
                  <a:pt x="14328" y="14145"/>
                  <a:pt x="14306" y="13576"/>
                  <a:pt x="14306" y="13030"/>
                </a:cubicBezTo>
                <a:lnTo>
                  <a:pt x="14306" y="13030"/>
                </a:lnTo>
                <a:cubicBezTo>
                  <a:pt x="14972" y="13052"/>
                  <a:pt x="15639" y="13063"/>
                  <a:pt x="16305" y="13063"/>
                </a:cubicBezTo>
                <a:cubicBezTo>
                  <a:pt x="16972" y="13063"/>
                  <a:pt x="17638" y="13052"/>
                  <a:pt x="18305" y="13030"/>
                </a:cubicBezTo>
                <a:cubicBezTo>
                  <a:pt x="22187" y="12828"/>
                  <a:pt x="21204" y="7256"/>
                  <a:pt x="18335" y="7256"/>
                </a:cubicBezTo>
                <a:cubicBezTo>
                  <a:pt x="18104" y="7256"/>
                  <a:pt x="17860" y="7292"/>
                  <a:pt x="17605" y="7371"/>
                </a:cubicBezTo>
                <a:cubicBezTo>
                  <a:pt x="16469" y="7414"/>
                  <a:pt x="15333" y="7436"/>
                  <a:pt x="14197" y="7458"/>
                </a:cubicBezTo>
                <a:cubicBezTo>
                  <a:pt x="14175" y="6912"/>
                  <a:pt x="14131" y="6387"/>
                  <a:pt x="14109" y="5841"/>
                </a:cubicBezTo>
                <a:cubicBezTo>
                  <a:pt x="14066" y="4355"/>
                  <a:pt x="14131" y="2782"/>
                  <a:pt x="13563" y="1362"/>
                </a:cubicBezTo>
                <a:cubicBezTo>
                  <a:pt x="13240" y="524"/>
                  <a:pt x="12307" y="1"/>
                  <a:pt x="11421" y="1"/>
                </a:cubicBezTo>
                <a:close/>
              </a:path>
            </a:pathLst>
          </a:custGeom>
          <a:solidFill>
            <a:srgbClr val="455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9"/>
          <p:cNvSpPr/>
          <p:nvPr/>
        </p:nvSpPr>
        <p:spPr>
          <a:xfrm>
            <a:off x="105700" y="4100075"/>
            <a:ext cx="501715" cy="475814"/>
          </a:xfrm>
          <a:custGeom>
            <a:avLst/>
            <a:gdLst/>
            <a:ahLst/>
            <a:cxnLst/>
            <a:rect l="l" t="t" r="r" b="b"/>
            <a:pathLst>
              <a:path w="22373" h="21218" extrusionOk="0">
                <a:moveTo>
                  <a:pt x="10829" y="0"/>
                </a:moveTo>
                <a:cubicBezTo>
                  <a:pt x="10091" y="0"/>
                  <a:pt x="9335" y="402"/>
                  <a:pt x="8983" y="1094"/>
                </a:cubicBezTo>
                <a:cubicBezTo>
                  <a:pt x="7978" y="3126"/>
                  <a:pt x="8065" y="5639"/>
                  <a:pt x="8197" y="7955"/>
                </a:cubicBezTo>
                <a:cubicBezTo>
                  <a:pt x="6143" y="8436"/>
                  <a:pt x="4154" y="9157"/>
                  <a:pt x="2253" y="10293"/>
                </a:cubicBezTo>
                <a:cubicBezTo>
                  <a:pt x="1" y="11645"/>
                  <a:pt x="1434" y="15060"/>
                  <a:pt x="3782" y="15060"/>
                </a:cubicBezTo>
                <a:cubicBezTo>
                  <a:pt x="3826" y="15060"/>
                  <a:pt x="3870" y="15059"/>
                  <a:pt x="3914" y="15057"/>
                </a:cubicBezTo>
                <a:cubicBezTo>
                  <a:pt x="5443" y="14969"/>
                  <a:pt x="6951" y="14729"/>
                  <a:pt x="8459" y="14510"/>
                </a:cubicBezTo>
                <a:cubicBezTo>
                  <a:pt x="8568" y="16105"/>
                  <a:pt x="8786" y="17700"/>
                  <a:pt x="9180" y="19230"/>
                </a:cubicBezTo>
                <a:cubicBezTo>
                  <a:pt x="9536" y="20449"/>
                  <a:pt x="10810" y="21217"/>
                  <a:pt x="12034" y="21217"/>
                </a:cubicBezTo>
                <a:cubicBezTo>
                  <a:pt x="12236" y="21217"/>
                  <a:pt x="12437" y="21196"/>
                  <a:pt x="12632" y="21153"/>
                </a:cubicBezTo>
                <a:cubicBezTo>
                  <a:pt x="14184" y="20781"/>
                  <a:pt x="14948" y="19558"/>
                  <a:pt x="15036" y="18006"/>
                </a:cubicBezTo>
                <a:cubicBezTo>
                  <a:pt x="15080" y="16630"/>
                  <a:pt x="14970" y="15231"/>
                  <a:pt x="14795" y="13855"/>
                </a:cubicBezTo>
                <a:cubicBezTo>
                  <a:pt x="15844" y="13789"/>
                  <a:pt x="16893" y="13745"/>
                  <a:pt x="17964" y="13636"/>
                </a:cubicBezTo>
                <a:cubicBezTo>
                  <a:pt x="22372" y="13258"/>
                  <a:pt x="22041" y="6588"/>
                  <a:pt x="17997" y="6588"/>
                </a:cubicBezTo>
                <a:cubicBezTo>
                  <a:pt x="17832" y="6588"/>
                  <a:pt x="17661" y="6599"/>
                  <a:pt x="17483" y="6622"/>
                </a:cubicBezTo>
                <a:cubicBezTo>
                  <a:pt x="16281" y="6775"/>
                  <a:pt x="15080" y="6884"/>
                  <a:pt x="13900" y="7015"/>
                </a:cubicBezTo>
                <a:cubicBezTo>
                  <a:pt x="13725" y="4874"/>
                  <a:pt x="13463" y="2623"/>
                  <a:pt x="12348" y="832"/>
                </a:cubicBezTo>
                <a:cubicBezTo>
                  <a:pt x="11998" y="258"/>
                  <a:pt x="11419" y="0"/>
                  <a:pt x="10829" y="0"/>
                </a:cubicBezTo>
                <a:close/>
              </a:path>
            </a:pathLst>
          </a:custGeom>
          <a:solidFill>
            <a:srgbClr val="455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 rot="5400000">
            <a:off x="-1064916" y="3913472"/>
            <a:ext cx="2439938" cy="692794"/>
          </a:xfrm>
          <a:custGeom>
            <a:avLst/>
            <a:gdLst/>
            <a:ahLst/>
            <a:cxnLst/>
            <a:rect l="l" t="t" r="r" b="b"/>
            <a:pathLst>
              <a:path w="56223" h="15963" extrusionOk="0">
                <a:moveTo>
                  <a:pt x="29178" y="1"/>
                </a:moveTo>
                <a:cubicBezTo>
                  <a:pt x="16333" y="1"/>
                  <a:pt x="3319" y="274"/>
                  <a:pt x="2448" y="804"/>
                </a:cubicBezTo>
                <a:cubicBezTo>
                  <a:pt x="0" y="2312"/>
                  <a:pt x="2163" y="15051"/>
                  <a:pt x="3256" y="15553"/>
                </a:cubicBezTo>
                <a:cubicBezTo>
                  <a:pt x="3802" y="15826"/>
                  <a:pt x="16394" y="15963"/>
                  <a:pt x="29004" y="15963"/>
                </a:cubicBezTo>
                <a:cubicBezTo>
                  <a:pt x="41615" y="15963"/>
                  <a:pt x="54245" y="15826"/>
                  <a:pt x="54868" y="15553"/>
                </a:cubicBezTo>
                <a:cubicBezTo>
                  <a:pt x="56091" y="15051"/>
                  <a:pt x="56222" y="1896"/>
                  <a:pt x="54868" y="804"/>
                </a:cubicBezTo>
                <a:cubicBezTo>
                  <a:pt x="54186" y="263"/>
                  <a:pt x="41763" y="1"/>
                  <a:pt x="291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 flipH="1">
            <a:off x="8127725" y="393830"/>
            <a:ext cx="1671175" cy="5086025"/>
          </a:xfrm>
          <a:custGeom>
            <a:avLst/>
            <a:gdLst/>
            <a:ahLst/>
            <a:cxnLst/>
            <a:rect l="l" t="t" r="r" b="b"/>
            <a:pathLst>
              <a:path w="66847" h="203441" extrusionOk="0">
                <a:moveTo>
                  <a:pt x="39052" y="203113"/>
                </a:moveTo>
                <a:cubicBezTo>
                  <a:pt x="46131" y="202326"/>
                  <a:pt x="52129" y="198492"/>
                  <a:pt x="56750" y="191904"/>
                </a:cubicBezTo>
                <a:cubicBezTo>
                  <a:pt x="61371" y="185316"/>
                  <a:pt x="67566" y="175877"/>
                  <a:pt x="66779" y="163587"/>
                </a:cubicBezTo>
                <a:cubicBezTo>
                  <a:pt x="65992" y="151297"/>
                  <a:pt x="53898" y="132812"/>
                  <a:pt x="52030" y="118162"/>
                </a:cubicBezTo>
                <a:cubicBezTo>
                  <a:pt x="50162" y="103512"/>
                  <a:pt x="54488" y="87486"/>
                  <a:pt x="55570" y="75687"/>
                </a:cubicBezTo>
                <a:cubicBezTo>
                  <a:pt x="56652" y="63888"/>
                  <a:pt x="59602" y="57202"/>
                  <a:pt x="58520" y="47370"/>
                </a:cubicBezTo>
                <a:cubicBezTo>
                  <a:pt x="57439" y="37538"/>
                  <a:pt x="54096" y="24461"/>
                  <a:pt x="49081" y="16693"/>
                </a:cubicBezTo>
                <a:cubicBezTo>
                  <a:pt x="44067" y="8926"/>
                  <a:pt x="35611" y="1453"/>
                  <a:pt x="28433" y="765"/>
                </a:cubicBezTo>
                <a:cubicBezTo>
                  <a:pt x="21255" y="77"/>
                  <a:pt x="10735" y="-3266"/>
                  <a:pt x="6015" y="12564"/>
                </a:cubicBezTo>
                <a:cubicBezTo>
                  <a:pt x="1296" y="28394"/>
                  <a:pt x="608" y="71164"/>
                  <a:pt x="116" y="95745"/>
                </a:cubicBezTo>
                <a:cubicBezTo>
                  <a:pt x="-375" y="120326"/>
                  <a:pt x="706" y="143235"/>
                  <a:pt x="3066" y="160048"/>
                </a:cubicBezTo>
                <a:cubicBezTo>
                  <a:pt x="5426" y="176861"/>
                  <a:pt x="8276" y="189447"/>
                  <a:pt x="14274" y="196624"/>
                </a:cubicBezTo>
                <a:cubicBezTo>
                  <a:pt x="20272" y="203802"/>
                  <a:pt x="31973" y="203900"/>
                  <a:pt x="39052" y="203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7" name="Google Shape;67;p5"/>
          <p:cNvSpPr/>
          <p:nvPr/>
        </p:nvSpPr>
        <p:spPr>
          <a:xfrm flipH="1">
            <a:off x="-743608" y="-642034"/>
            <a:ext cx="2324225" cy="2165800"/>
          </a:xfrm>
          <a:custGeom>
            <a:avLst/>
            <a:gdLst/>
            <a:ahLst/>
            <a:cxnLst/>
            <a:rect l="l" t="t" r="r" b="b"/>
            <a:pathLst>
              <a:path w="92969" h="86632" extrusionOk="0">
                <a:moveTo>
                  <a:pt x="39046" y="313"/>
                </a:moveTo>
                <a:cubicBezTo>
                  <a:pt x="28722" y="903"/>
                  <a:pt x="16038" y="3460"/>
                  <a:pt x="9549" y="7393"/>
                </a:cubicBezTo>
                <a:cubicBezTo>
                  <a:pt x="3060" y="11326"/>
                  <a:pt x="602" y="17913"/>
                  <a:pt x="110" y="23911"/>
                </a:cubicBezTo>
                <a:cubicBezTo>
                  <a:pt x="-381" y="29909"/>
                  <a:pt x="602" y="39643"/>
                  <a:pt x="6600" y="43379"/>
                </a:cubicBezTo>
                <a:cubicBezTo>
                  <a:pt x="12598" y="47115"/>
                  <a:pt x="30197" y="41510"/>
                  <a:pt x="36096" y="46328"/>
                </a:cubicBezTo>
                <a:cubicBezTo>
                  <a:pt x="41995" y="51146"/>
                  <a:pt x="37670" y="65797"/>
                  <a:pt x="41996" y="72286"/>
                </a:cubicBezTo>
                <a:cubicBezTo>
                  <a:pt x="46322" y="78775"/>
                  <a:pt x="54877" y="83593"/>
                  <a:pt x="62054" y="85264"/>
                </a:cubicBezTo>
                <a:cubicBezTo>
                  <a:pt x="69232" y="86935"/>
                  <a:pt x="79948" y="88115"/>
                  <a:pt x="85061" y="82314"/>
                </a:cubicBezTo>
                <a:cubicBezTo>
                  <a:pt x="90174" y="76513"/>
                  <a:pt x="92042" y="59799"/>
                  <a:pt x="92730" y="50458"/>
                </a:cubicBezTo>
                <a:cubicBezTo>
                  <a:pt x="93418" y="41118"/>
                  <a:pt x="92731" y="34039"/>
                  <a:pt x="89191" y="26271"/>
                </a:cubicBezTo>
                <a:cubicBezTo>
                  <a:pt x="85651" y="18504"/>
                  <a:pt x="79850" y="8179"/>
                  <a:pt x="71492" y="3853"/>
                </a:cubicBezTo>
                <a:cubicBezTo>
                  <a:pt x="63135" y="-473"/>
                  <a:pt x="49370" y="-277"/>
                  <a:pt x="39046" y="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8" name="Google Shape;68;p5"/>
          <p:cNvSpPr/>
          <p:nvPr/>
        </p:nvSpPr>
        <p:spPr>
          <a:xfrm flipH="1">
            <a:off x="6541981" y="4542502"/>
            <a:ext cx="2937525" cy="1085225"/>
          </a:xfrm>
          <a:custGeom>
            <a:avLst/>
            <a:gdLst/>
            <a:ahLst/>
            <a:cxnLst/>
            <a:rect l="l" t="t" r="r" b="b"/>
            <a:pathLst>
              <a:path w="117501" h="43409" extrusionOk="0">
                <a:moveTo>
                  <a:pt x="26277" y="7079"/>
                </a:moveTo>
                <a:cubicBezTo>
                  <a:pt x="31685" y="4228"/>
                  <a:pt x="33553" y="2852"/>
                  <a:pt x="40435" y="1770"/>
                </a:cubicBezTo>
                <a:cubicBezTo>
                  <a:pt x="47318" y="689"/>
                  <a:pt x="57641" y="-590"/>
                  <a:pt x="67572" y="590"/>
                </a:cubicBezTo>
                <a:cubicBezTo>
                  <a:pt x="77503" y="1770"/>
                  <a:pt x="91957" y="5703"/>
                  <a:pt x="100019" y="8849"/>
                </a:cubicBezTo>
                <a:cubicBezTo>
                  <a:pt x="108082" y="11995"/>
                  <a:pt x="113489" y="15633"/>
                  <a:pt x="115947" y="19468"/>
                </a:cubicBezTo>
                <a:cubicBezTo>
                  <a:pt x="118405" y="23303"/>
                  <a:pt x="117717" y="28317"/>
                  <a:pt x="114767" y="31857"/>
                </a:cubicBezTo>
                <a:cubicBezTo>
                  <a:pt x="111817" y="35397"/>
                  <a:pt x="108770" y="38838"/>
                  <a:pt x="98249" y="40706"/>
                </a:cubicBezTo>
                <a:cubicBezTo>
                  <a:pt x="87729" y="42574"/>
                  <a:pt x="65409" y="42770"/>
                  <a:pt x="51644" y="43065"/>
                </a:cubicBezTo>
                <a:cubicBezTo>
                  <a:pt x="37879" y="43360"/>
                  <a:pt x="24212" y="43852"/>
                  <a:pt x="15658" y="42475"/>
                </a:cubicBezTo>
                <a:cubicBezTo>
                  <a:pt x="7104" y="41099"/>
                  <a:pt x="1598" y="38739"/>
                  <a:pt x="320" y="34806"/>
                </a:cubicBezTo>
                <a:cubicBezTo>
                  <a:pt x="-958" y="30873"/>
                  <a:pt x="3663" y="23499"/>
                  <a:pt x="7989" y="18878"/>
                </a:cubicBezTo>
                <a:cubicBezTo>
                  <a:pt x="12315" y="14257"/>
                  <a:pt x="20869" y="9930"/>
                  <a:pt x="26277" y="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grpSp>
        <p:nvGrpSpPr>
          <p:cNvPr id="69" name="Google Shape;69;p5"/>
          <p:cNvGrpSpPr/>
          <p:nvPr/>
        </p:nvGrpSpPr>
        <p:grpSpPr>
          <a:xfrm>
            <a:off x="149051" y="4213430"/>
            <a:ext cx="1010342" cy="790292"/>
            <a:chOff x="4358025" y="1312625"/>
            <a:chExt cx="718900" cy="562325"/>
          </a:xfrm>
        </p:grpSpPr>
        <p:sp>
          <p:nvSpPr>
            <p:cNvPr id="70" name="Google Shape;70;p5"/>
            <p:cNvSpPr/>
            <p:nvPr/>
          </p:nvSpPr>
          <p:spPr>
            <a:xfrm>
              <a:off x="4358025" y="1312625"/>
              <a:ext cx="718900" cy="562325"/>
            </a:xfrm>
            <a:custGeom>
              <a:avLst/>
              <a:gdLst/>
              <a:ahLst/>
              <a:cxnLst/>
              <a:rect l="l" t="t" r="r" b="b"/>
              <a:pathLst>
                <a:path w="28756" h="22493" extrusionOk="0">
                  <a:moveTo>
                    <a:pt x="10759" y="0"/>
                  </a:moveTo>
                  <a:cubicBezTo>
                    <a:pt x="8135" y="0"/>
                    <a:pt x="3197" y="4312"/>
                    <a:pt x="2338" y="5841"/>
                  </a:cubicBezTo>
                  <a:cubicBezTo>
                    <a:pt x="0" y="10014"/>
                    <a:pt x="1333" y="15717"/>
                    <a:pt x="4916" y="18973"/>
                  </a:cubicBezTo>
                  <a:cubicBezTo>
                    <a:pt x="7515" y="21363"/>
                    <a:pt x="11067" y="22493"/>
                    <a:pt x="14630" y="22493"/>
                  </a:cubicBezTo>
                  <a:cubicBezTo>
                    <a:pt x="15922" y="22493"/>
                    <a:pt x="17214" y="22345"/>
                    <a:pt x="18464" y="22054"/>
                  </a:cubicBezTo>
                  <a:cubicBezTo>
                    <a:pt x="21217" y="21420"/>
                    <a:pt x="23861" y="20109"/>
                    <a:pt x="25762" y="18033"/>
                  </a:cubicBezTo>
                  <a:cubicBezTo>
                    <a:pt x="26702" y="16985"/>
                    <a:pt x="28756" y="13663"/>
                    <a:pt x="27423" y="12352"/>
                  </a:cubicBezTo>
                  <a:cubicBezTo>
                    <a:pt x="27100" y="12039"/>
                    <a:pt x="26708" y="11916"/>
                    <a:pt x="26277" y="11916"/>
                  </a:cubicBezTo>
                  <a:cubicBezTo>
                    <a:pt x="24721" y="11916"/>
                    <a:pt x="22657" y="13526"/>
                    <a:pt x="21545" y="13663"/>
                  </a:cubicBezTo>
                  <a:cubicBezTo>
                    <a:pt x="21104" y="13722"/>
                    <a:pt x="20656" y="13752"/>
                    <a:pt x="20208" y="13752"/>
                  </a:cubicBezTo>
                  <a:cubicBezTo>
                    <a:pt x="18506" y="13752"/>
                    <a:pt x="16793" y="13322"/>
                    <a:pt x="15339" y="12440"/>
                  </a:cubicBezTo>
                  <a:cubicBezTo>
                    <a:pt x="13416" y="11238"/>
                    <a:pt x="11931" y="9075"/>
                    <a:pt x="11581" y="6824"/>
                  </a:cubicBezTo>
                  <a:cubicBezTo>
                    <a:pt x="11275" y="5076"/>
                    <a:pt x="12717" y="2607"/>
                    <a:pt x="12258" y="1099"/>
                  </a:cubicBezTo>
                  <a:cubicBezTo>
                    <a:pt x="12015" y="319"/>
                    <a:pt x="11473" y="0"/>
                    <a:pt x="10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725950" y="1319025"/>
              <a:ext cx="286950" cy="240825"/>
            </a:xfrm>
            <a:custGeom>
              <a:avLst/>
              <a:gdLst/>
              <a:ahLst/>
              <a:cxnLst/>
              <a:rect l="l" t="t" r="r" b="b"/>
              <a:pathLst>
                <a:path w="11478" h="9633" extrusionOk="0">
                  <a:moveTo>
                    <a:pt x="5954" y="0"/>
                  </a:moveTo>
                  <a:cubicBezTo>
                    <a:pt x="2986" y="0"/>
                    <a:pt x="1" y="2116"/>
                    <a:pt x="1278" y="6196"/>
                  </a:cubicBezTo>
                  <a:cubicBezTo>
                    <a:pt x="1911" y="8179"/>
                    <a:pt x="3928" y="9633"/>
                    <a:pt x="6013" y="9633"/>
                  </a:cubicBezTo>
                  <a:cubicBezTo>
                    <a:pt x="6088" y="9633"/>
                    <a:pt x="6163" y="9631"/>
                    <a:pt x="6238" y="9627"/>
                  </a:cubicBezTo>
                  <a:cubicBezTo>
                    <a:pt x="8379" y="9474"/>
                    <a:pt x="10324" y="7792"/>
                    <a:pt x="10739" y="5650"/>
                  </a:cubicBezTo>
                  <a:cubicBezTo>
                    <a:pt x="11478" y="1842"/>
                    <a:pt x="8723" y="0"/>
                    <a:pt x="5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5"/>
          <p:cNvSpPr/>
          <p:nvPr/>
        </p:nvSpPr>
        <p:spPr>
          <a:xfrm rot="899741">
            <a:off x="193963" y="855869"/>
            <a:ext cx="449105" cy="406254"/>
          </a:xfrm>
          <a:custGeom>
            <a:avLst/>
            <a:gdLst/>
            <a:ahLst/>
            <a:cxnLst/>
            <a:rect l="l" t="t" r="r" b="b"/>
            <a:pathLst>
              <a:path w="22187" h="20070" extrusionOk="0">
                <a:moveTo>
                  <a:pt x="11421" y="1"/>
                </a:moveTo>
                <a:cubicBezTo>
                  <a:pt x="10690" y="1"/>
                  <a:pt x="9992" y="357"/>
                  <a:pt x="9695" y="1187"/>
                </a:cubicBezTo>
                <a:cubicBezTo>
                  <a:pt x="8996" y="3044"/>
                  <a:pt x="9018" y="5273"/>
                  <a:pt x="9084" y="7371"/>
                </a:cubicBezTo>
                <a:cubicBezTo>
                  <a:pt x="7052" y="7218"/>
                  <a:pt x="5063" y="6912"/>
                  <a:pt x="3053" y="6890"/>
                </a:cubicBezTo>
                <a:cubicBezTo>
                  <a:pt x="3046" y="6890"/>
                  <a:pt x="3040" y="6890"/>
                  <a:pt x="3033" y="6890"/>
                </a:cubicBezTo>
                <a:cubicBezTo>
                  <a:pt x="776" y="6890"/>
                  <a:pt x="0" y="10607"/>
                  <a:pt x="2201" y="11348"/>
                </a:cubicBezTo>
                <a:cubicBezTo>
                  <a:pt x="4408" y="12069"/>
                  <a:pt x="6789" y="12375"/>
                  <a:pt x="9105" y="12615"/>
                </a:cubicBezTo>
                <a:lnTo>
                  <a:pt x="9105" y="14145"/>
                </a:lnTo>
                <a:cubicBezTo>
                  <a:pt x="9105" y="15543"/>
                  <a:pt x="8953" y="17094"/>
                  <a:pt x="9368" y="18449"/>
                </a:cubicBezTo>
                <a:cubicBezTo>
                  <a:pt x="9715" y="19546"/>
                  <a:pt x="10664" y="20070"/>
                  <a:pt x="11639" y="20070"/>
                </a:cubicBezTo>
                <a:cubicBezTo>
                  <a:pt x="12568" y="20070"/>
                  <a:pt x="13521" y="19595"/>
                  <a:pt x="14000" y="18690"/>
                </a:cubicBezTo>
                <a:cubicBezTo>
                  <a:pt x="14634" y="17488"/>
                  <a:pt x="14350" y="15980"/>
                  <a:pt x="14328" y="14691"/>
                </a:cubicBezTo>
                <a:cubicBezTo>
                  <a:pt x="14328" y="14145"/>
                  <a:pt x="14306" y="13576"/>
                  <a:pt x="14306" y="13030"/>
                </a:cubicBezTo>
                <a:lnTo>
                  <a:pt x="14306" y="13030"/>
                </a:lnTo>
                <a:cubicBezTo>
                  <a:pt x="14972" y="13052"/>
                  <a:pt x="15639" y="13063"/>
                  <a:pt x="16305" y="13063"/>
                </a:cubicBezTo>
                <a:cubicBezTo>
                  <a:pt x="16972" y="13063"/>
                  <a:pt x="17638" y="13052"/>
                  <a:pt x="18305" y="13030"/>
                </a:cubicBezTo>
                <a:cubicBezTo>
                  <a:pt x="22187" y="12828"/>
                  <a:pt x="21204" y="7256"/>
                  <a:pt x="18335" y="7256"/>
                </a:cubicBezTo>
                <a:cubicBezTo>
                  <a:pt x="18104" y="7256"/>
                  <a:pt x="17860" y="7292"/>
                  <a:pt x="17605" y="7371"/>
                </a:cubicBezTo>
                <a:cubicBezTo>
                  <a:pt x="16469" y="7414"/>
                  <a:pt x="15333" y="7436"/>
                  <a:pt x="14197" y="7458"/>
                </a:cubicBezTo>
                <a:cubicBezTo>
                  <a:pt x="14175" y="6912"/>
                  <a:pt x="14131" y="6387"/>
                  <a:pt x="14109" y="5841"/>
                </a:cubicBezTo>
                <a:cubicBezTo>
                  <a:pt x="14066" y="4355"/>
                  <a:pt x="14131" y="2782"/>
                  <a:pt x="13563" y="1362"/>
                </a:cubicBezTo>
                <a:cubicBezTo>
                  <a:pt x="13240" y="524"/>
                  <a:pt x="12307" y="1"/>
                  <a:pt x="11421" y="1"/>
                </a:cubicBezTo>
                <a:close/>
              </a:path>
            </a:pathLst>
          </a:custGeom>
          <a:solidFill>
            <a:srgbClr val="455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367378" flipH="1">
            <a:off x="164148" y="1416755"/>
            <a:ext cx="332818" cy="301062"/>
          </a:xfrm>
          <a:custGeom>
            <a:avLst/>
            <a:gdLst/>
            <a:ahLst/>
            <a:cxnLst/>
            <a:rect l="l" t="t" r="r" b="b"/>
            <a:pathLst>
              <a:path w="22187" h="20070" extrusionOk="0">
                <a:moveTo>
                  <a:pt x="11421" y="1"/>
                </a:moveTo>
                <a:cubicBezTo>
                  <a:pt x="10690" y="1"/>
                  <a:pt x="9992" y="357"/>
                  <a:pt x="9695" y="1187"/>
                </a:cubicBezTo>
                <a:cubicBezTo>
                  <a:pt x="8996" y="3044"/>
                  <a:pt x="9018" y="5273"/>
                  <a:pt x="9084" y="7371"/>
                </a:cubicBezTo>
                <a:cubicBezTo>
                  <a:pt x="7052" y="7218"/>
                  <a:pt x="5063" y="6912"/>
                  <a:pt x="3053" y="6890"/>
                </a:cubicBezTo>
                <a:cubicBezTo>
                  <a:pt x="3046" y="6890"/>
                  <a:pt x="3040" y="6890"/>
                  <a:pt x="3033" y="6890"/>
                </a:cubicBezTo>
                <a:cubicBezTo>
                  <a:pt x="776" y="6890"/>
                  <a:pt x="0" y="10607"/>
                  <a:pt x="2201" y="11348"/>
                </a:cubicBezTo>
                <a:cubicBezTo>
                  <a:pt x="4408" y="12069"/>
                  <a:pt x="6789" y="12375"/>
                  <a:pt x="9105" y="12615"/>
                </a:cubicBezTo>
                <a:lnTo>
                  <a:pt x="9105" y="14145"/>
                </a:lnTo>
                <a:cubicBezTo>
                  <a:pt x="9105" y="15543"/>
                  <a:pt x="8953" y="17094"/>
                  <a:pt x="9368" y="18449"/>
                </a:cubicBezTo>
                <a:cubicBezTo>
                  <a:pt x="9715" y="19546"/>
                  <a:pt x="10664" y="20070"/>
                  <a:pt x="11639" y="20070"/>
                </a:cubicBezTo>
                <a:cubicBezTo>
                  <a:pt x="12568" y="20070"/>
                  <a:pt x="13521" y="19595"/>
                  <a:pt x="14000" y="18690"/>
                </a:cubicBezTo>
                <a:cubicBezTo>
                  <a:pt x="14634" y="17488"/>
                  <a:pt x="14350" y="15980"/>
                  <a:pt x="14328" y="14691"/>
                </a:cubicBezTo>
                <a:cubicBezTo>
                  <a:pt x="14328" y="14145"/>
                  <a:pt x="14306" y="13576"/>
                  <a:pt x="14306" y="13030"/>
                </a:cubicBezTo>
                <a:lnTo>
                  <a:pt x="14306" y="13030"/>
                </a:lnTo>
                <a:cubicBezTo>
                  <a:pt x="14972" y="13052"/>
                  <a:pt x="15639" y="13063"/>
                  <a:pt x="16305" y="13063"/>
                </a:cubicBezTo>
                <a:cubicBezTo>
                  <a:pt x="16972" y="13063"/>
                  <a:pt x="17638" y="13052"/>
                  <a:pt x="18305" y="13030"/>
                </a:cubicBezTo>
                <a:cubicBezTo>
                  <a:pt x="22187" y="12828"/>
                  <a:pt x="21204" y="7256"/>
                  <a:pt x="18335" y="7256"/>
                </a:cubicBezTo>
                <a:cubicBezTo>
                  <a:pt x="18104" y="7256"/>
                  <a:pt x="17860" y="7292"/>
                  <a:pt x="17605" y="7371"/>
                </a:cubicBezTo>
                <a:cubicBezTo>
                  <a:pt x="16469" y="7414"/>
                  <a:pt x="15333" y="7436"/>
                  <a:pt x="14197" y="7458"/>
                </a:cubicBezTo>
                <a:cubicBezTo>
                  <a:pt x="14175" y="6912"/>
                  <a:pt x="14131" y="6387"/>
                  <a:pt x="14109" y="5841"/>
                </a:cubicBezTo>
                <a:cubicBezTo>
                  <a:pt x="14066" y="4355"/>
                  <a:pt x="14131" y="2782"/>
                  <a:pt x="13563" y="1362"/>
                </a:cubicBezTo>
                <a:cubicBezTo>
                  <a:pt x="13240" y="524"/>
                  <a:pt x="12307" y="1"/>
                  <a:pt x="11421" y="1"/>
                </a:cubicBezTo>
                <a:close/>
              </a:path>
            </a:pathLst>
          </a:custGeom>
          <a:solidFill>
            <a:srgbClr val="455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466703">
            <a:off x="8510257" y="463999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263053">
            <a:off x="8570346" y="264648"/>
            <a:ext cx="109240" cy="113331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1"/>
          </p:nvPr>
        </p:nvSpPr>
        <p:spPr>
          <a:xfrm>
            <a:off x="4645094" y="2666843"/>
            <a:ext cx="3420000" cy="1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2"/>
          </p:nvPr>
        </p:nvSpPr>
        <p:spPr>
          <a:xfrm>
            <a:off x="1078906" y="2666843"/>
            <a:ext cx="3422400" cy="1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>
            <a:off x="4645094" y="2394463"/>
            <a:ext cx="3420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>
            <a:off x="1078906" y="2394463"/>
            <a:ext cx="34224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/>
          <p:nvPr/>
        </p:nvSpPr>
        <p:spPr>
          <a:xfrm>
            <a:off x="162225" y="-501450"/>
            <a:ext cx="4217933" cy="1119650"/>
          </a:xfrm>
          <a:custGeom>
            <a:avLst/>
            <a:gdLst/>
            <a:ahLst/>
            <a:cxnLst/>
            <a:rect l="l" t="t" r="r" b="b"/>
            <a:pathLst>
              <a:path w="190297" h="44786" extrusionOk="0">
                <a:moveTo>
                  <a:pt x="35414" y="2359"/>
                </a:moveTo>
                <a:cubicBezTo>
                  <a:pt x="22042" y="5309"/>
                  <a:pt x="6016" y="11504"/>
                  <a:pt x="1788" y="18288"/>
                </a:cubicBezTo>
                <a:cubicBezTo>
                  <a:pt x="-2440" y="25072"/>
                  <a:pt x="1493" y="39231"/>
                  <a:pt x="10047" y="43065"/>
                </a:cubicBezTo>
                <a:cubicBezTo>
                  <a:pt x="18601" y="46900"/>
                  <a:pt x="38462" y="42967"/>
                  <a:pt x="53112" y="41295"/>
                </a:cubicBezTo>
                <a:cubicBezTo>
                  <a:pt x="67762" y="39624"/>
                  <a:pt x="80545" y="33823"/>
                  <a:pt x="97948" y="33036"/>
                </a:cubicBezTo>
                <a:cubicBezTo>
                  <a:pt x="115351" y="32250"/>
                  <a:pt x="143864" y="35888"/>
                  <a:pt x="157531" y="36576"/>
                </a:cubicBezTo>
                <a:cubicBezTo>
                  <a:pt x="171198" y="37264"/>
                  <a:pt x="174541" y="38346"/>
                  <a:pt x="179949" y="37166"/>
                </a:cubicBezTo>
                <a:cubicBezTo>
                  <a:pt x="185357" y="35986"/>
                  <a:pt x="189092" y="33232"/>
                  <a:pt x="189977" y="29496"/>
                </a:cubicBezTo>
                <a:cubicBezTo>
                  <a:pt x="190862" y="25760"/>
                  <a:pt x="189781" y="18681"/>
                  <a:pt x="185258" y="14748"/>
                </a:cubicBezTo>
                <a:cubicBezTo>
                  <a:pt x="180735" y="10815"/>
                  <a:pt x="180047" y="8259"/>
                  <a:pt x="162840" y="5899"/>
                </a:cubicBezTo>
                <a:cubicBezTo>
                  <a:pt x="145634" y="3539"/>
                  <a:pt x="103257" y="1180"/>
                  <a:pt x="82019" y="590"/>
                </a:cubicBezTo>
                <a:cubicBezTo>
                  <a:pt x="60781" y="0"/>
                  <a:pt x="48786" y="-591"/>
                  <a:pt x="35414" y="23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3" name="Google Shape;83;p6"/>
          <p:cNvSpPr/>
          <p:nvPr/>
        </p:nvSpPr>
        <p:spPr>
          <a:xfrm>
            <a:off x="-368734" y="-587526"/>
            <a:ext cx="1868650" cy="2105825"/>
          </a:xfrm>
          <a:custGeom>
            <a:avLst/>
            <a:gdLst/>
            <a:ahLst/>
            <a:cxnLst/>
            <a:rect l="l" t="t" r="r" b="b"/>
            <a:pathLst>
              <a:path w="74746" h="84233" extrusionOk="0">
                <a:moveTo>
                  <a:pt x="34217" y="493"/>
                </a:moveTo>
                <a:cubicBezTo>
                  <a:pt x="43951" y="-97"/>
                  <a:pt x="59977" y="-982"/>
                  <a:pt x="66663" y="3442"/>
                </a:cubicBezTo>
                <a:cubicBezTo>
                  <a:pt x="73349" y="7867"/>
                  <a:pt x="75808" y="21141"/>
                  <a:pt x="74333" y="27040"/>
                </a:cubicBezTo>
                <a:cubicBezTo>
                  <a:pt x="72858" y="32940"/>
                  <a:pt x="64008" y="36283"/>
                  <a:pt x="57814" y="38839"/>
                </a:cubicBezTo>
                <a:cubicBezTo>
                  <a:pt x="51620" y="41395"/>
                  <a:pt x="40707" y="36675"/>
                  <a:pt x="37167" y="42378"/>
                </a:cubicBezTo>
                <a:cubicBezTo>
                  <a:pt x="33628" y="48081"/>
                  <a:pt x="38642" y="66271"/>
                  <a:pt x="36577" y="73055"/>
                </a:cubicBezTo>
                <a:cubicBezTo>
                  <a:pt x="34512" y="79839"/>
                  <a:pt x="29694" y="81511"/>
                  <a:pt x="24778" y="83084"/>
                </a:cubicBezTo>
                <a:cubicBezTo>
                  <a:pt x="19862" y="84657"/>
                  <a:pt x="11210" y="84756"/>
                  <a:pt x="7080" y="82494"/>
                </a:cubicBezTo>
                <a:cubicBezTo>
                  <a:pt x="2951" y="80233"/>
                  <a:pt x="99" y="79151"/>
                  <a:pt x="1" y="69515"/>
                </a:cubicBezTo>
                <a:cubicBezTo>
                  <a:pt x="-97" y="59879"/>
                  <a:pt x="5114" y="35102"/>
                  <a:pt x="6490" y="24680"/>
                </a:cubicBezTo>
                <a:cubicBezTo>
                  <a:pt x="7867" y="14258"/>
                  <a:pt x="3639" y="11013"/>
                  <a:pt x="8260" y="6982"/>
                </a:cubicBezTo>
                <a:cubicBezTo>
                  <a:pt x="12881" y="2951"/>
                  <a:pt x="24483" y="1083"/>
                  <a:pt x="34217" y="4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84" name="Google Shape;84;p6"/>
          <p:cNvSpPr/>
          <p:nvPr/>
        </p:nvSpPr>
        <p:spPr>
          <a:xfrm rot="-143743">
            <a:off x="8535524" y="1746683"/>
            <a:ext cx="1256667" cy="3873174"/>
          </a:xfrm>
          <a:custGeom>
            <a:avLst/>
            <a:gdLst/>
            <a:ahLst/>
            <a:cxnLst/>
            <a:rect l="l" t="t" r="r" b="b"/>
            <a:pathLst>
              <a:path w="50268" h="154931" extrusionOk="0">
                <a:moveTo>
                  <a:pt x="47347" y="78205"/>
                </a:moveTo>
                <a:cubicBezTo>
                  <a:pt x="46659" y="99246"/>
                  <a:pt x="47151" y="127169"/>
                  <a:pt x="44988" y="139558"/>
                </a:cubicBezTo>
                <a:cubicBezTo>
                  <a:pt x="42825" y="151947"/>
                  <a:pt x="39482" y="150276"/>
                  <a:pt x="34369" y="152537"/>
                </a:cubicBezTo>
                <a:cubicBezTo>
                  <a:pt x="29256" y="154799"/>
                  <a:pt x="19621" y="156273"/>
                  <a:pt x="14311" y="153127"/>
                </a:cubicBezTo>
                <a:cubicBezTo>
                  <a:pt x="9002" y="149981"/>
                  <a:pt x="4773" y="142410"/>
                  <a:pt x="2512" y="133659"/>
                </a:cubicBezTo>
                <a:cubicBezTo>
                  <a:pt x="251" y="124908"/>
                  <a:pt x="-830" y="112716"/>
                  <a:pt x="743" y="100622"/>
                </a:cubicBezTo>
                <a:cubicBezTo>
                  <a:pt x="2316" y="88528"/>
                  <a:pt x="8805" y="71912"/>
                  <a:pt x="11951" y="61097"/>
                </a:cubicBezTo>
                <a:cubicBezTo>
                  <a:pt x="15097" y="50282"/>
                  <a:pt x="20408" y="42908"/>
                  <a:pt x="19621" y="35730"/>
                </a:cubicBezTo>
                <a:cubicBezTo>
                  <a:pt x="18835" y="28552"/>
                  <a:pt x="8510" y="23144"/>
                  <a:pt x="7232" y="18031"/>
                </a:cubicBezTo>
                <a:cubicBezTo>
                  <a:pt x="5954" y="12918"/>
                  <a:pt x="8411" y="8003"/>
                  <a:pt x="11951" y="5053"/>
                </a:cubicBezTo>
                <a:cubicBezTo>
                  <a:pt x="15491" y="2103"/>
                  <a:pt x="22276" y="-1043"/>
                  <a:pt x="28470" y="333"/>
                </a:cubicBezTo>
                <a:cubicBezTo>
                  <a:pt x="34664" y="1710"/>
                  <a:pt x="45971" y="333"/>
                  <a:pt x="49117" y="13312"/>
                </a:cubicBezTo>
                <a:cubicBezTo>
                  <a:pt x="52263" y="26291"/>
                  <a:pt x="48035" y="57164"/>
                  <a:pt x="47347" y="78205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Google Shape;85;p6"/>
          <p:cNvSpPr/>
          <p:nvPr/>
        </p:nvSpPr>
        <p:spPr>
          <a:xfrm rot="10466703">
            <a:off x="193745" y="1540207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263053">
            <a:off x="178946" y="1748406"/>
            <a:ext cx="109240" cy="113331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-752434">
            <a:off x="7939682" y="57307"/>
            <a:ext cx="586017" cy="530102"/>
          </a:xfrm>
          <a:custGeom>
            <a:avLst/>
            <a:gdLst/>
            <a:ahLst/>
            <a:cxnLst/>
            <a:rect l="l" t="t" r="r" b="b"/>
            <a:pathLst>
              <a:path w="22187" h="20070" extrusionOk="0">
                <a:moveTo>
                  <a:pt x="11421" y="1"/>
                </a:moveTo>
                <a:cubicBezTo>
                  <a:pt x="10690" y="1"/>
                  <a:pt x="9992" y="357"/>
                  <a:pt x="9695" y="1187"/>
                </a:cubicBezTo>
                <a:cubicBezTo>
                  <a:pt x="8996" y="3044"/>
                  <a:pt x="9018" y="5273"/>
                  <a:pt x="9084" y="7371"/>
                </a:cubicBezTo>
                <a:cubicBezTo>
                  <a:pt x="7052" y="7218"/>
                  <a:pt x="5063" y="6912"/>
                  <a:pt x="3053" y="6890"/>
                </a:cubicBezTo>
                <a:cubicBezTo>
                  <a:pt x="3046" y="6890"/>
                  <a:pt x="3040" y="6890"/>
                  <a:pt x="3033" y="6890"/>
                </a:cubicBezTo>
                <a:cubicBezTo>
                  <a:pt x="776" y="6890"/>
                  <a:pt x="0" y="10607"/>
                  <a:pt x="2201" y="11348"/>
                </a:cubicBezTo>
                <a:cubicBezTo>
                  <a:pt x="4408" y="12069"/>
                  <a:pt x="6789" y="12375"/>
                  <a:pt x="9105" y="12615"/>
                </a:cubicBezTo>
                <a:lnTo>
                  <a:pt x="9105" y="14145"/>
                </a:lnTo>
                <a:cubicBezTo>
                  <a:pt x="9105" y="15543"/>
                  <a:pt x="8953" y="17094"/>
                  <a:pt x="9368" y="18449"/>
                </a:cubicBezTo>
                <a:cubicBezTo>
                  <a:pt x="9715" y="19546"/>
                  <a:pt x="10664" y="20070"/>
                  <a:pt x="11639" y="20070"/>
                </a:cubicBezTo>
                <a:cubicBezTo>
                  <a:pt x="12568" y="20070"/>
                  <a:pt x="13521" y="19595"/>
                  <a:pt x="14000" y="18690"/>
                </a:cubicBezTo>
                <a:cubicBezTo>
                  <a:pt x="14634" y="17488"/>
                  <a:pt x="14350" y="15980"/>
                  <a:pt x="14328" y="14691"/>
                </a:cubicBezTo>
                <a:cubicBezTo>
                  <a:pt x="14328" y="14145"/>
                  <a:pt x="14306" y="13576"/>
                  <a:pt x="14306" y="13030"/>
                </a:cubicBezTo>
                <a:lnTo>
                  <a:pt x="14306" y="13030"/>
                </a:lnTo>
                <a:cubicBezTo>
                  <a:pt x="14972" y="13052"/>
                  <a:pt x="15639" y="13063"/>
                  <a:pt x="16305" y="13063"/>
                </a:cubicBezTo>
                <a:cubicBezTo>
                  <a:pt x="16972" y="13063"/>
                  <a:pt x="17638" y="13052"/>
                  <a:pt x="18305" y="13030"/>
                </a:cubicBezTo>
                <a:cubicBezTo>
                  <a:pt x="22187" y="12828"/>
                  <a:pt x="21204" y="7256"/>
                  <a:pt x="18335" y="7256"/>
                </a:cubicBezTo>
                <a:cubicBezTo>
                  <a:pt x="18104" y="7256"/>
                  <a:pt x="17860" y="7292"/>
                  <a:pt x="17605" y="7371"/>
                </a:cubicBezTo>
                <a:cubicBezTo>
                  <a:pt x="16469" y="7414"/>
                  <a:pt x="15333" y="7436"/>
                  <a:pt x="14197" y="7458"/>
                </a:cubicBezTo>
                <a:cubicBezTo>
                  <a:pt x="14175" y="6912"/>
                  <a:pt x="14131" y="6387"/>
                  <a:pt x="14109" y="5841"/>
                </a:cubicBezTo>
                <a:cubicBezTo>
                  <a:pt x="14066" y="4355"/>
                  <a:pt x="14131" y="2782"/>
                  <a:pt x="13563" y="1362"/>
                </a:cubicBezTo>
                <a:cubicBezTo>
                  <a:pt x="13240" y="524"/>
                  <a:pt x="12307" y="1"/>
                  <a:pt x="114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 rot="452790">
            <a:off x="8441570" y="650765"/>
            <a:ext cx="466697" cy="422166"/>
          </a:xfrm>
          <a:custGeom>
            <a:avLst/>
            <a:gdLst/>
            <a:ahLst/>
            <a:cxnLst/>
            <a:rect l="l" t="t" r="r" b="b"/>
            <a:pathLst>
              <a:path w="22187" h="20070" extrusionOk="0">
                <a:moveTo>
                  <a:pt x="11421" y="1"/>
                </a:moveTo>
                <a:cubicBezTo>
                  <a:pt x="10690" y="1"/>
                  <a:pt x="9992" y="357"/>
                  <a:pt x="9695" y="1187"/>
                </a:cubicBezTo>
                <a:cubicBezTo>
                  <a:pt x="8996" y="3044"/>
                  <a:pt x="9018" y="5273"/>
                  <a:pt x="9084" y="7371"/>
                </a:cubicBezTo>
                <a:cubicBezTo>
                  <a:pt x="7052" y="7218"/>
                  <a:pt x="5063" y="6912"/>
                  <a:pt x="3053" y="6890"/>
                </a:cubicBezTo>
                <a:cubicBezTo>
                  <a:pt x="3046" y="6890"/>
                  <a:pt x="3040" y="6890"/>
                  <a:pt x="3033" y="6890"/>
                </a:cubicBezTo>
                <a:cubicBezTo>
                  <a:pt x="776" y="6890"/>
                  <a:pt x="0" y="10607"/>
                  <a:pt x="2201" y="11348"/>
                </a:cubicBezTo>
                <a:cubicBezTo>
                  <a:pt x="4408" y="12069"/>
                  <a:pt x="6789" y="12375"/>
                  <a:pt x="9105" y="12615"/>
                </a:cubicBezTo>
                <a:lnTo>
                  <a:pt x="9105" y="14145"/>
                </a:lnTo>
                <a:cubicBezTo>
                  <a:pt x="9105" y="15543"/>
                  <a:pt x="8953" y="17094"/>
                  <a:pt x="9368" y="18449"/>
                </a:cubicBezTo>
                <a:cubicBezTo>
                  <a:pt x="9715" y="19546"/>
                  <a:pt x="10664" y="20070"/>
                  <a:pt x="11639" y="20070"/>
                </a:cubicBezTo>
                <a:cubicBezTo>
                  <a:pt x="12568" y="20070"/>
                  <a:pt x="13521" y="19595"/>
                  <a:pt x="14000" y="18690"/>
                </a:cubicBezTo>
                <a:cubicBezTo>
                  <a:pt x="14634" y="17488"/>
                  <a:pt x="14350" y="15980"/>
                  <a:pt x="14328" y="14691"/>
                </a:cubicBezTo>
                <a:cubicBezTo>
                  <a:pt x="14328" y="14145"/>
                  <a:pt x="14306" y="13576"/>
                  <a:pt x="14306" y="13030"/>
                </a:cubicBezTo>
                <a:lnTo>
                  <a:pt x="14306" y="13030"/>
                </a:lnTo>
                <a:cubicBezTo>
                  <a:pt x="14972" y="13052"/>
                  <a:pt x="15639" y="13063"/>
                  <a:pt x="16305" y="13063"/>
                </a:cubicBezTo>
                <a:cubicBezTo>
                  <a:pt x="16972" y="13063"/>
                  <a:pt x="17638" y="13052"/>
                  <a:pt x="18305" y="13030"/>
                </a:cubicBezTo>
                <a:cubicBezTo>
                  <a:pt x="22187" y="12828"/>
                  <a:pt x="21204" y="7256"/>
                  <a:pt x="18335" y="7256"/>
                </a:cubicBezTo>
                <a:cubicBezTo>
                  <a:pt x="18104" y="7256"/>
                  <a:pt x="17860" y="7292"/>
                  <a:pt x="17605" y="7371"/>
                </a:cubicBezTo>
                <a:cubicBezTo>
                  <a:pt x="16469" y="7414"/>
                  <a:pt x="15333" y="7436"/>
                  <a:pt x="14197" y="7458"/>
                </a:cubicBezTo>
                <a:cubicBezTo>
                  <a:pt x="14175" y="6912"/>
                  <a:pt x="14131" y="6387"/>
                  <a:pt x="14109" y="5841"/>
                </a:cubicBezTo>
                <a:cubicBezTo>
                  <a:pt x="14066" y="4355"/>
                  <a:pt x="14131" y="2782"/>
                  <a:pt x="13563" y="1362"/>
                </a:cubicBezTo>
                <a:cubicBezTo>
                  <a:pt x="13240" y="524"/>
                  <a:pt x="12307" y="1"/>
                  <a:pt x="114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 rot="-7378677" flipH="1">
            <a:off x="-1049544" y="4153611"/>
            <a:ext cx="1987294" cy="1046860"/>
          </a:xfrm>
          <a:custGeom>
            <a:avLst/>
            <a:gdLst/>
            <a:ahLst/>
            <a:cxnLst/>
            <a:rect l="l" t="t" r="r" b="b"/>
            <a:pathLst>
              <a:path w="49820" h="26244" fill="none" extrusionOk="0">
                <a:moveTo>
                  <a:pt x="0" y="4523"/>
                </a:moveTo>
                <a:cubicBezTo>
                  <a:pt x="4305" y="10926"/>
                  <a:pt x="12127" y="14815"/>
                  <a:pt x="19819" y="14400"/>
                </a:cubicBezTo>
                <a:cubicBezTo>
                  <a:pt x="21021" y="14356"/>
                  <a:pt x="22266" y="14159"/>
                  <a:pt x="23249" y="13482"/>
                </a:cubicBezTo>
                <a:cubicBezTo>
                  <a:pt x="24233" y="12805"/>
                  <a:pt x="24823" y="11450"/>
                  <a:pt x="24364" y="10357"/>
                </a:cubicBezTo>
                <a:cubicBezTo>
                  <a:pt x="23927" y="9330"/>
                  <a:pt x="22659" y="8828"/>
                  <a:pt x="21545" y="8828"/>
                </a:cubicBezTo>
                <a:cubicBezTo>
                  <a:pt x="18398" y="8784"/>
                  <a:pt x="15645" y="11734"/>
                  <a:pt x="15623" y="14881"/>
                </a:cubicBezTo>
                <a:cubicBezTo>
                  <a:pt x="15558" y="18005"/>
                  <a:pt x="17961" y="20911"/>
                  <a:pt x="20999" y="21807"/>
                </a:cubicBezTo>
                <a:cubicBezTo>
                  <a:pt x="24014" y="22681"/>
                  <a:pt x="27401" y="21698"/>
                  <a:pt x="29739" y="19622"/>
                </a:cubicBezTo>
                <a:cubicBezTo>
                  <a:pt x="30613" y="18857"/>
                  <a:pt x="31400" y="17656"/>
                  <a:pt x="30941" y="16585"/>
                </a:cubicBezTo>
                <a:cubicBezTo>
                  <a:pt x="30679" y="15973"/>
                  <a:pt x="30023" y="15558"/>
                  <a:pt x="29368" y="15383"/>
                </a:cubicBezTo>
                <a:cubicBezTo>
                  <a:pt x="26461" y="14618"/>
                  <a:pt x="23577" y="17830"/>
                  <a:pt x="24058" y="20802"/>
                </a:cubicBezTo>
                <a:cubicBezTo>
                  <a:pt x="24560" y="23752"/>
                  <a:pt x="27532" y="25850"/>
                  <a:pt x="30504" y="26046"/>
                </a:cubicBezTo>
                <a:cubicBezTo>
                  <a:pt x="33476" y="26243"/>
                  <a:pt x="36382" y="24932"/>
                  <a:pt x="38807" y="23140"/>
                </a:cubicBezTo>
                <a:cubicBezTo>
                  <a:pt x="45909" y="17983"/>
                  <a:pt x="49820" y="8719"/>
                  <a:pt x="48531" y="0"/>
                </a:cubicBezTo>
              </a:path>
            </a:pathLst>
          </a:custGeom>
          <a:noFill/>
          <a:ln w="20750" cap="flat" cmpd="sng">
            <a:solidFill>
              <a:schemeClr val="dk1"/>
            </a:solidFill>
            <a:prstDash val="solid"/>
            <a:miter lim="218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/>
          <p:nvPr/>
        </p:nvSpPr>
        <p:spPr>
          <a:xfrm rot="-5786881" flipH="1">
            <a:off x="241007" y="-876401"/>
            <a:ext cx="791764" cy="2125718"/>
          </a:xfrm>
          <a:custGeom>
            <a:avLst/>
            <a:gdLst/>
            <a:ahLst/>
            <a:cxnLst/>
            <a:rect l="l" t="t" r="r" b="b"/>
            <a:pathLst>
              <a:path w="44237" h="118767" extrusionOk="0">
                <a:moveTo>
                  <a:pt x="1565" y="10391"/>
                </a:moveTo>
                <a:cubicBezTo>
                  <a:pt x="6088" y="-31"/>
                  <a:pt x="25163" y="-1604"/>
                  <a:pt x="32242" y="1542"/>
                </a:cubicBezTo>
                <a:cubicBezTo>
                  <a:pt x="39321" y="4688"/>
                  <a:pt x="43254" y="18650"/>
                  <a:pt x="44041" y="29269"/>
                </a:cubicBezTo>
                <a:cubicBezTo>
                  <a:pt x="44828" y="39888"/>
                  <a:pt x="37552" y="54145"/>
                  <a:pt x="36962" y="65255"/>
                </a:cubicBezTo>
                <a:cubicBezTo>
                  <a:pt x="36372" y="76366"/>
                  <a:pt x="40108" y="88066"/>
                  <a:pt x="40501" y="95932"/>
                </a:cubicBezTo>
                <a:cubicBezTo>
                  <a:pt x="40894" y="103798"/>
                  <a:pt x="42762" y="108714"/>
                  <a:pt x="39321" y="112450"/>
                </a:cubicBezTo>
                <a:cubicBezTo>
                  <a:pt x="35880" y="116186"/>
                  <a:pt x="24671" y="119824"/>
                  <a:pt x="19853" y="118349"/>
                </a:cubicBezTo>
                <a:cubicBezTo>
                  <a:pt x="15035" y="116874"/>
                  <a:pt x="12873" y="112647"/>
                  <a:pt x="10415" y="103601"/>
                </a:cubicBezTo>
                <a:cubicBezTo>
                  <a:pt x="7957" y="94555"/>
                  <a:pt x="6580" y="79610"/>
                  <a:pt x="5105" y="64075"/>
                </a:cubicBezTo>
                <a:cubicBezTo>
                  <a:pt x="3630" y="48540"/>
                  <a:pt x="-2958" y="20813"/>
                  <a:pt x="1565" y="1039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3" name="Google Shape;93;p7"/>
          <p:cNvSpPr/>
          <p:nvPr/>
        </p:nvSpPr>
        <p:spPr>
          <a:xfrm>
            <a:off x="7811761" y="2127486"/>
            <a:ext cx="2220900" cy="3657800"/>
          </a:xfrm>
          <a:custGeom>
            <a:avLst/>
            <a:gdLst/>
            <a:ahLst/>
            <a:cxnLst/>
            <a:rect l="l" t="t" r="r" b="b"/>
            <a:pathLst>
              <a:path w="88836" h="146312" extrusionOk="0">
                <a:moveTo>
                  <a:pt x="77503" y="5162"/>
                </a:moveTo>
                <a:cubicBezTo>
                  <a:pt x="70424" y="-2999"/>
                  <a:pt x="54360" y="-147"/>
                  <a:pt x="46237" y="4572"/>
                </a:cubicBezTo>
                <a:cubicBezTo>
                  <a:pt x="38114" y="9291"/>
                  <a:pt x="30734" y="19320"/>
                  <a:pt x="28767" y="33478"/>
                </a:cubicBezTo>
                <a:cubicBezTo>
                  <a:pt x="26801" y="47637"/>
                  <a:pt x="35361" y="78117"/>
                  <a:pt x="34438" y="89523"/>
                </a:cubicBezTo>
                <a:cubicBezTo>
                  <a:pt x="33515" y="100929"/>
                  <a:pt x="28735" y="97979"/>
                  <a:pt x="23229" y="101912"/>
                </a:cubicBezTo>
                <a:cubicBezTo>
                  <a:pt x="17723" y="105845"/>
                  <a:pt x="4450" y="107123"/>
                  <a:pt x="1402" y="113121"/>
                </a:cubicBezTo>
                <a:cubicBezTo>
                  <a:pt x="-1646" y="119119"/>
                  <a:pt x="615" y="132392"/>
                  <a:pt x="4941" y="137898"/>
                </a:cubicBezTo>
                <a:cubicBezTo>
                  <a:pt x="9267" y="143404"/>
                  <a:pt x="17625" y="145567"/>
                  <a:pt x="27359" y="146157"/>
                </a:cubicBezTo>
                <a:cubicBezTo>
                  <a:pt x="37093" y="146747"/>
                  <a:pt x="54201" y="145763"/>
                  <a:pt x="63345" y="141437"/>
                </a:cubicBezTo>
                <a:cubicBezTo>
                  <a:pt x="72489" y="137111"/>
                  <a:pt x="77995" y="134850"/>
                  <a:pt x="82223" y="120200"/>
                </a:cubicBezTo>
                <a:cubicBezTo>
                  <a:pt x="86451" y="105550"/>
                  <a:pt x="89499" y="72710"/>
                  <a:pt x="88712" y="53537"/>
                </a:cubicBezTo>
                <a:cubicBezTo>
                  <a:pt x="87925" y="34364"/>
                  <a:pt x="84582" y="13323"/>
                  <a:pt x="77503" y="5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4" name="Google Shape;94;p7"/>
          <p:cNvSpPr/>
          <p:nvPr/>
        </p:nvSpPr>
        <p:spPr>
          <a:xfrm>
            <a:off x="8538993" y="1263372"/>
            <a:ext cx="1415300" cy="1286575"/>
          </a:xfrm>
          <a:custGeom>
            <a:avLst/>
            <a:gdLst/>
            <a:ahLst/>
            <a:cxnLst/>
            <a:rect l="l" t="t" r="r" b="b"/>
            <a:pathLst>
              <a:path w="56612" h="51463" extrusionOk="0">
                <a:moveTo>
                  <a:pt x="18890" y="3751"/>
                </a:moveTo>
                <a:cubicBezTo>
                  <a:pt x="12696" y="6996"/>
                  <a:pt x="2667" y="13879"/>
                  <a:pt x="602" y="20270"/>
                </a:cubicBezTo>
                <a:cubicBezTo>
                  <a:pt x="-1463" y="26661"/>
                  <a:pt x="3355" y="36984"/>
                  <a:pt x="6501" y="42097"/>
                </a:cubicBezTo>
                <a:cubicBezTo>
                  <a:pt x="9647" y="47210"/>
                  <a:pt x="13777" y="49963"/>
                  <a:pt x="19480" y="50946"/>
                </a:cubicBezTo>
                <a:cubicBezTo>
                  <a:pt x="25183" y="51929"/>
                  <a:pt x="35114" y="51045"/>
                  <a:pt x="40718" y="47997"/>
                </a:cubicBezTo>
                <a:cubicBezTo>
                  <a:pt x="46322" y="44949"/>
                  <a:pt x="50648" y="38263"/>
                  <a:pt x="53106" y="32658"/>
                </a:cubicBezTo>
                <a:cubicBezTo>
                  <a:pt x="55564" y="27054"/>
                  <a:pt x="58022" y="19679"/>
                  <a:pt x="55466" y="14370"/>
                </a:cubicBezTo>
                <a:cubicBezTo>
                  <a:pt x="52910" y="9061"/>
                  <a:pt x="43864" y="2572"/>
                  <a:pt x="37768" y="802"/>
                </a:cubicBezTo>
                <a:cubicBezTo>
                  <a:pt x="31672" y="-968"/>
                  <a:pt x="25084" y="506"/>
                  <a:pt x="18890" y="37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95" name="Google Shape;95;p7"/>
          <p:cNvSpPr/>
          <p:nvPr/>
        </p:nvSpPr>
        <p:spPr>
          <a:xfrm rot="10466703">
            <a:off x="8664834" y="1157179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 rot="1263053">
            <a:off x="8867573" y="954903"/>
            <a:ext cx="109240" cy="113331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-463700" y="2127476"/>
            <a:ext cx="964821" cy="2845345"/>
          </a:xfrm>
          <a:custGeom>
            <a:avLst/>
            <a:gdLst/>
            <a:ahLst/>
            <a:cxnLst/>
            <a:rect l="l" t="t" r="r" b="b"/>
            <a:pathLst>
              <a:path w="58078" h="129658" extrusionOk="0">
                <a:moveTo>
                  <a:pt x="1840" y="9593"/>
                </a:moveTo>
                <a:cubicBezTo>
                  <a:pt x="6166" y="4185"/>
                  <a:pt x="20423" y="-1812"/>
                  <a:pt x="28977" y="744"/>
                </a:cubicBezTo>
                <a:cubicBezTo>
                  <a:pt x="37531" y="3301"/>
                  <a:pt x="48446" y="12838"/>
                  <a:pt x="53165" y="24932"/>
                </a:cubicBezTo>
                <a:cubicBezTo>
                  <a:pt x="57885" y="37026"/>
                  <a:pt x="58966" y="58754"/>
                  <a:pt x="57294" y="73306"/>
                </a:cubicBezTo>
                <a:cubicBezTo>
                  <a:pt x="55623" y="87858"/>
                  <a:pt x="49429" y="102901"/>
                  <a:pt x="43136" y="112242"/>
                </a:cubicBezTo>
                <a:cubicBezTo>
                  <a:pt x="36843" y="121583"/>
                  <a:pt x="25929" y="131317"/>
                  <a:pt x="19538" y="129350"/>
                </a:cubicBezTo>
                <a:cubicBezTo>
                  <a:pt x="13147" y="127384"/>
                  <a:pt x="7543" y="116470"/>
                  <a:pt x="4790" y="100443"/>
                </a:cubicBezTo>
                <a:cubicBezTo>
                  <a:pt x="2037" y="84417"/>
                  <a:pt x="3512" y="48333"/>
                  <a:pt x="3020" y="33191"/>
                </a:cubicBezTo>
                <a:cubicBezTo>
                  <a:pt x="2528" y="18049"/>
                  <a:pt x="-2486" y="15001"/>
                  <a:pt x="1840" y="9593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Google Shape;98;p7"/>
          <p:cNvSpPr/>
          <p:nvPr/>
        </p:nvSpPr>
        <p:spPr>
          <a:xfrm>
            <a:off x="-592325" y="4162963"/>
            <a:ext cx="1622322" cy="1622322"/>
          </a:xfrm>
          <a:prstGeom prst="irregularSeal2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rot="10466703">
            <a:off x="130070" y="1940624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-3446485">
            <a:off x="331042" y="2140632"/>
            <a:ext cx="72318" cy="75027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subTitle" idx="1"/>
          </p:nvPr>
        </p:nvSpPr>
        <p:spPr>
          <a:xfrm>
            <a:off x="719950" y="1174238"/>
            <a:ext cx="77040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/>
          <p:nvPr/>
        </p:nvSpPr>
        <p:spPr>
          <a:xfrm rot="10800000">
            <a:off x="471947" y="3798072"/>
            <a:ext cx="9217100" cy="1906850"/>
          </a:xfrm>
          <a:custGeom>
            <a:avLst/>
            <a:gdLst/>
            <a:ahLst/>
            <a:cxnLst/>
            <a:rect l="l" t="t" r="r" b="b"/>
            <a:pathLst>
              <a:path w="368684" h="76274" extrusionOk="0">
                <a:moveTo>
                  <a:pt x="5465" y="50027"/>
                </a:moveTo>
                <a:cubicBezTo>
                  <a:pt x="7879" y="59058"/>
                  <a:pt x="17179" y="61829"/>
                  <a:pt x="32826" y="66121"/>
                </a:cubicBezTo>
                <a:cubicBezTo>
                  <a:pt x="48473" y="70413"/>
                  <a:pt x="71899" y="78282"/>
                  <a:pt x="99349" y="75778"/>
                </a:cubicBezTo>
                <a:cubicBezTo>
                  <a:pt x="126799" y="73275"/>
                  <a:pt x="171327" y="55928"/>
                  <a:pt x="197525" y="51100"/>
                </a:cubicBezTo>
                <a:cubicBezTo>
                  <a:pt x="223723" y="46272"/>
                  <a:pt x="238477" y="45556"/>
                  <a:pt x="256538" y="46808"/>
                </a:cubicBezTo>
                <a:cubicBezTo>
                  <a:pt x="274600" y="48060"/>
                  <a:pt x="289889" y="56286"/>
                  <a:pt x="305894" y="58611"/>
                </a:cubicBezTo>
                <a:cubicBezTo>
                  <a:pt x="321899" y="60936"/>
                  <a:pt x="342286" y="63797"/>
                  <a:pt x="352568" y="60757"/>
                </a:cubicBezTo>
                <a:cubicBezTo>
                  <a:pt x="362851" y="57717"/>
                  <a:pt x="365801" y="46987"/>
                  <a:pt x="367589" y="40370"/>
                </a:cubicBezTo>
                <a:cubicBezTo>
                  <a:pt x="369377" y="33753"/>
                  <a:pt x="369377" y="26332"/>
                  <a:pt x="363297" y="21057"/>
                </a:cubicBezTo>
                <a:cubicBezTo>
                  <a:pt x="357217" y="15782"/>
                  <a:pt x="361510" y="12205"/>
                  <a:pt x="331109" y="8718"/>
                </a:cubicBezTo>
                <a:cubicBezTo>
                  <a:pt x="300709" y="5231"/>
                  <a:pt x="233022" y="-402"/>
                  <a:pt x="180894" y="134"/>
                </a:cubicBezTo>
                <a:cubicBezTo>
                  <a:pt x="128766" y="671"/>
                  <a:pt x="47579" y="3622"/>
                  <a:pt x="18341" y="11937"/>
                </a:cubicBezTo>
                <a:cubicBezTo>
                  <a:pt x="-10897" y="20253"/>
                  <a:pt x="3051" y="40996"/>
                  <a:pt x="5465" y="50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5" name="Google Shape;105;p8"/>
          <p:cNvSpPr/>
          <p:nvPr/>
        </p:nvSpPr>
        <p:spPr>
          <a:xfrm>
            <a:off x="-804785" y="2669389"/>
            <a:ext cx="3320450" cy="3035525"/>
          </a:xfrm>
          <a:custGeom>
            <a:avLst/>
            <a:gdLst/>
            <a:ahLst/>
            <a:cxnLst/>
            <a:rect l="l" t="t" r="r" b="b"/>
            <a:pathLst>
              <a:path w="132818" h="121421" extrusionOk="0">
                <a:moveTo>
                  <a:pt x="88825" y="119169"/>
                </a:moveTo>
                <a:cubicBezTo>
                  <a:pt x="103573" y="116908"/>
                  <a:pt x="126286" y="114352"/>
                  <a:pt x="131300" y="107371"/>
                </a:cubicBezTo>
                <a:cubicBezTo>
                  <a:pt x="136315" y="100390"/>
                  <a:pt x="128056" y="82987"/>
                  <a:pt x="118912" y="77284"/>
                </a:cubicBezTo>
                <a:cubicBezTo>
                  <a:pt x="109768" y="71581"/>
                  <a:pt x="85875" y="76989"/>
                  <a:pt x="76436" y="73154"/>
                </a:cubicBezTo>
                <a:cubicBezTo>
                  <a:pt x="66997" y="69319"/>
                  <a:pt x="65031" y="63027"/>
                  <a:pt x="62278" y="54276"/>
                </a:cubicBezTo>
                <a:cubicBezTo>
                  <a:pt x="59525" y="45525"/>
                  <a:pt x="62376" y="29302"/>
                  <a:pt x="59918" y="20650"/>
                </a:cubicBezTo>
                <a:cubicBezTo>
                  <a:pt x="57460" y="11998"/>
                  <a:pt x="53035" y="5508"/>
                  <a:pt x="47529" y="2362"/>
                </a:cubicBezTo>
                <a:cubicBezTo>
                  <a:pt x="42023" y="-784"/>
                  <a:pt x="32290" y="-588"/>
                  <a:pt x="26882" y="1772"/>
                </a:cubicBezTo>
                <a:cubicBezTo>
                  <a:pt x="21474" y="4132"/>
                  <a:pt x="18721" y="8164"/>
                  <a:pt x="15083" y="16521"/>
                </a:cubicBezTo>
                <a:cubicBezTo>
                  <a:pt x="11445" y="24879"/>
                  <a:pt x="7512" y="39725"/>
                  <a:pt x="5054" y="51917"/>
                </a:cubicBezTo>
                <a:cubicBezTo>
                  <a:pt x="2596" y="64109"/>
                  <a:pt x="-1141" y="79448"/>
                  <a:pt x="334" y="89673"/>
                </a:cubicBezTo>
                <a:cubicBezTo>
                  <a:pt x="1809" y="99899"/>
                  <a:pt x="6824" y="108059"/>
                  <a:pt x="13903" y="113270"/>
                </a:cubicBezTo>
                <a:cubicBezTo>
                  <a:pt x="20982" y="118481"/>
                  <a:pt x="30323" y="119956"/>
                  <a:pt x="42810" y="120939"/>
                </a:cubicBezTo>
                <a:cubicBezTo>
                  <a:pt x="55297" y="121922"/>
                  <a:pt x="74077" y="121430"/>
                  <a:pt x="88825" y="1191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6" name="Google Shape;106;p8"/>
          <p:cNvSpPr/>
          <p:nvPr/>
        </p:nvSpPr>
        <p:spPr>
          <a:xfrm flipH="1">
            <a:off x="7442234" y="-404928"/>
            <a:ext cx="2246825" cy="1711550"/>
          </a:xfrm>
          <a:custGeom>
            <a:avLst/>
            <a:gdLst/>
            <a:ahLst/>
            <a:cxnLst/>
            <a:rect l="l" t="t" r="r" b="b"/>
            <a:pathLst>
              <a:path w="89873" h="68462" extrusionOk="0">
                <a:moveTo>
                  <a:pt x="82" y="46040"/>
                </a:moveTo>
                <a:cubicBezTo>
                  <a:pt x="-803" y="56167"/>
                  <a:pt x="5589" y="64426"/>
                  <a:pt x="13651" y="67277"/>
                </a:cubicBezTo>
                <a:cubicBezTo>
                  <a:pt x="21714" y="70128"/>
                  <a:pt x="39510" y="67474"/>
                  <a:pt x="48457" y="63148"/>
                </a:cubicBezTo>
                <a:cubicBezTo>
                  <a:pt x="57404" y="58822"/>
                  <a:pt x="61239" y="46236"/>
                  <a:pt x="67335" y="41320"/>
                </a:cubicBezTo>
                <a:cubicBezTo>
                  <a:pt x="73431" y="36404"/>
                  <a:pt x="81297" y="37387"/>
                  <a:pt x="85033" y="33651"/>
                </a:cubicBezTo>
                <a:cubicBezTo>
                  <a:pt x="88769" y="29915"/>
                  <a:pt x="90342" y="23524"/>
                  <a:pt x="89752" y="18903"/>
                </a:cubicBezTo>
                <a:cubicBezTo>
                  <a:pt x="89162" y="14282"/>
                  <a:pt x="87196" y="9070"/>
                  <a:pt x="81493" y="5924"/>
                </a:cubicBezTo>
                <a:cubicBezTo>
                  <a:pt x="75790" y="2778"/>
                  <a:pt x="65958" y="-73"/>
                  <a:pt x="55536" y="25"/>
                </a:cubicBezTo>
                <a:cubicBezTo>
                  <a:pt x="45114" y="123"/>
                  <a:pt x="28202" y="-1155"/>
                  <a:pt x="18960" y="6514"/>
                </a:cubicBezTo>
                <a:cubicBezTo>
                  <a:pt x="9718" y="14183"/>
                  <a:pt x="967" y="35913"/>
                  <a:pt x="82" y="4604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07" name="Google Shape;107;p8"/>
          <p:cNvSpPr/>
          <p:nvPr/>
        </p:nvSpPr>
        <p:spPr>
          <a:xfrm rot="10411687" flipH="1">
            <a:off x="-2049907" y="-21759"/>
            <a:ext cx="3795367" cy="1648156"/>
          </a:xfrm>
          <a:custGeom>
            <a:avLst/>
            <a:gdLst/>
            <a:ahLst/>
            <a:cxnLst/>
            <a:rect l="l" t="t" r="r" b="b"/>
            <a:pathLst>
              <a:path w="104981" h="45585" extrusionOk="0">
                <a:moveTo>
                  <a:pt x="68324" y="1"/>
                </a:moveTo>
                <a:cubicBezTo>
                  <a:pt x="66810" y="1"/>
                  <a:pt x="65264" y="395"/>
                  <a:pt x="63967" y="1144"/>
                </a:cubicBezTo>
                <a:cubicBezTo>
                  <a:pt x="60733" y="3023"/>
                  <a:pt x="58723" y="6475"/>
                  <a:pt x="57062" y="9840"/>
                </a:cubicBezTo>
                <a:cubicBezTo>
                  <a:pt x="51927" y="20176"/>
                  <a:pt x="47557" y="32172"/>
                  <a:pt x="37353" y="37547"/>
                </a:cubicBezTo>
                <a:cubicBezTo>
                  <a:pt x="33486" y="39597"/>
                  <a:pt x="29332" y="40389"/>
                  <a:pt x="25130" y="40389"/>
                </a:cubicBezTo>
                <a:cubicBezTo>
                  <a:pt x="19835" y="40389"/>
                  <a:pt x="14463" y="39131"/>
                  <a:pt x="9493" y="37547"/>
                </a:cubicBezTo>
                <a:cubicBezTo>
                  <a:pt x="7914" y="37048"/>
                  <a:pt x="4136" y="35191"/>
                  <a:pt x="2007" y="35191"/>
                </a:cubicBezTo>
                <a:cubicBezTo>
                  <a:pt x="687" y="35191"/>
                  <a:pt x="1" y="35904"/>
                  <a:pt x="862" y="38094"/>
                </a:cubicBezTo>
                <a:cubicBezTo>
                  <a:pt x="2173" y="41480"/>
                  <a:pt x="9165" y="42682"/>
                  <a:pt x="12159" y="43119"/>
                </a:cubicBezTo>
                <a:cubicBezTo>
                  <a:pt x="24780" y="45007"/>
                  <a:pt x="37519" y="45585"/>
                  <a:pt x="50283" y="45585"/>
                </a:cubicBezTo>
                <a:cubicBezTo>
                  <a:pt x="60125" y="45585"/>
                  <a:pt x="69981" y="45241"/>
                  <a:pt x="79809" y="44889"/>
                </a:cubicBezTo>
                <a:cubicBezTo>
                  <a:pt x="87981" y="44627"/>
                  <a:pt x="97137" y="43884"/>
                  <a:pt x="102468" y="37722"/>
                </a:cubicBezTo>
                <a:cubicBezTo>
                  <a:pt x="103888" y="36083"/>
                  <a:pt x="104981" y="33855"/>
                  <a:pt x="104478" y="31735"/>
                </a:cubicBezTo>
                <a:cubicBezTo>
                  <a:pt x="103861" y="29063"/>
                  <a:pt x="101156" y="27817"/>
                  <a:pt x="98320" y="27817"/>
                </a:cubicBezTo>
                <a:cubicBezTo>
                  <a:pt x="96842" y="27817"/>
                  <a:pt x="95328" y="28156"/>
                  <a:pt x="94056" y="28807"/>
                </a:cubicBezTo>
                <a:cubicBezTo>
                  <a:pt x="90319" y="30730"/>
                  <a:pt x="87631" y="34248"/>
                  <a:pt x="83917" y="36127"/>
                </a:cubicBezTo>
                <a:cubicBezTo>
                  <a:pt x="83091" y="36548"/>
                  <a:pt x="82162" y="36885"/>
                  <a:pt x="81257" y="36885"/>
                </a:cubicBezTo>
                <a:cubicBezTo>
                  <a:pt x="80845" y="36885"/>
                  <a:pt x="80439" y="36815"/>
                  <a:pt x="80049" y="36651"/>
                </a:cubicBezTo>
                <a:cubicBezTo>
                  <a:pt x="77799" y="35690"/>
                  <a:pt x="77842" y="32172"/>
                  <a:pt x="79547" y="30402"/>
                </a:cubicBezTo>
                <a:cubicBezTo>
                  <a:pt x="81229" y="28610"/>
                  <a:pt x="83808" y="28064"/>
                  <a:pt x="86211" y="27496"/>
                </a:cubicBezTo>
                <a:cubicBezTo>
                  <a:pt x="88615" y="26928"/>
                  <a:pt x="91171" y="26032"/>
                  <a:pt x="92417" y="23891"/>
                </a:cubicBezTo>
                <a:cubicBezTo>
                  <a:pt x="94252" y="20722"/>
                  <a:pt x="91718" y="16330"/>
                  <a:pt x="88178" y="15369"/>
                </a:cubicBezTo>
                <a:cubicBezTo>
                  <a:pt x="87495" y="15184"/>
                  <a:pt x="86804" y="15099"/>
                  <a:pt x="86115" y="15099"/>
                </a:cubicBezTo>
                <a:cubicBezTo>
                  <a:pt x="83208" y="15099"/>
                  <a:pt x="80325" y="16619"/>
                  <a:pt x="78170" y="18668"/>
                </a:cubicBezTo>
                <a:cubicBezTo>
                  <a:pt x="75548" y="21225"/>
                  <a:pt x="73778" y="24524"/>
                  <a:pt x="71811" y="27605"/>
                </a:cubicBezTo>
                <a:cubicBezTo>
                  <a:pt x="70850" y="29091"/>
                  <a:pt x="69714" y="30642"/>
                  <a:pt x="68009" y="31167"/>
                </a:cubicBezTo>
                <a:cubicBezTo>
                  <a:pt x="67656" y="31274"/>
                  <a:pt x="67302" y="31324"/>
                  <a:pt x="66953" y="31324"/>
                </a:cubicBezTo>
                <a:cubicBezTo>
                  <a:pt x="64384" y="31324"/>
                  <a:pt x="62055" y="28610"/>
                  <a:pt x="61979" y="25879"/>
                </a:cubicBezTo>
                <a:cubicBezTo>
                  <a:pt x="61891" y="22798"/>
                  <a:pt x="63901" y="20023"/>
                  <a:pt x="66130" y="17882"/>
                </a:cubicBezTo>
                <a:cubicBezTo>
                  <a:pt x="68381" y="15762"/>
                  <a:pt x="71003" y="13992"/>
                  <a:pt x="72817" y="11501"/>
                </a:cubicBezTo>
                <a:cubicBezTo>
                  <a:pt x="74674" y="9010"/>
                  <a:pt x="75570" y="5492"/>
                  <a:pt x="73996" y="2848"/>
                </a:cubicBezTo>
                <a:cubicBezTo>
                  <a:pt x="72826" y="902"/>
                  <a:pt x="70612" y="1"/>
                  <a:pt x="68324" y="1"/>
                </a:cubicBezTo>
                <a:close/>
              </a:path>
            </a:pathLst>
          </a:custGeom>
          <a:solidFill>
            <a:srgbClr val="F7C6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 rot="10466703">
            <a:off x="285907" y="2366549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 rot="1263053">
            <a:off x="151446" y="2188973"/>
            <a:ext cx="109240" cy="113331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rot="1263053">
            <a:off x="345996" y="1850898"/>
            <a:ext cx="109240" cy="113331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/>
          <p:nvPr/>
        </p:nvSpPr>
        <p:spPr>
          <a:xfrm rot="-752434">
            <a:off x="8189632" y="2884732"/>
            <a:ext cx="586017" cy="530102"/>
          </a:xfrm>
          <a:custGeom>
            <a:avLst/>
            <a:gdLst/>
            <a:ahLst/>
            <a:cxnLst/>
            <a:rect l="l" t="t" r="r" b="b"/>
            <a:pathLst>
              <a:path w="22187" h="20070" extrusionOk="0">
                <a:moveTo>
                  <a:pt x="11421" y="1"/>
                </a:moveTo>
                <a:cubicBezTo>
                  <a:pt x="10690" y="1"/>
                  <a:pt x="9992" y="357"/>
                  <a:pt x="9695" y="1187"/>
                </a:cubicBezTo>
                <a:cubicBezTo>
                  <a:pt x="8996" y="3044"/>
                  <a:pt x="9018" y="5273"/>
                  <a:pt x="9084" y="7371"/>
                </a:cubicBezTo>
                <a:cubicBezTo>
                  <a:pt x="7052" y="7218"/>
                  <a:pt x="5063" y="6912"/>
                  <a:pt x="3053" y="6890"/>
                </a:cubicBezTo>
                <a:cubicBezTo>
                  <a:pt x="3046" y="6890"/>
                  <a:pt x="3040" y="6890"/>
                  <a:pt x="3033" y="6890"/>
                </a:cubicBezTo>
                <a:cubicBezTo>
                  <a:pt x="776" y="6890"/>
                  <a:pt x="0" y="10607"/>
                  <a:pt x="2201" y="11348"/>
                </a:cubicBezTo>
                <a:cubicBezTo>
                  <a:pt x="4408" y="12069"/>
                  <a:pt x="6789" y="12375"/>
                  <a:pt x="9105" y="12615"/>
                </a:cubicBezTo>
                <a:lnTo>
                  <a:pt x="9105" y="14145"/>
                </a:lnTo>
                <a:cubicBezTo>
                  <a:pt x="9105" y="15543"/>
                  <a:pt x="8953" y="17094"/>
                  <a:pt x="9368" y="18449"/>
                </a:cubicBezTo>
                <a:cubicBezTo>
                  <a:pt x="9715" y="19546"/>
                  <a:pt x="10664" y="20070"/>
                  <a:pt x="11639" y="20070"/>
                </a:cubicBezTo>
                <a:cubicBezTo>
                  <a:pt x="12568" y="20070"/>
                  <a:pt x="13521" y="19595"/>
                  <a:pt x="14000" y="18690"/>
                </a:cubicBezTo>
                <a:cubicBezTo>
                  <a:pt x="14634" y="17488"/>
                  <a:pt x="14350" y="15980"/>
                  <a:pt x="14328" y="14691"/>
                </a:cubicBezTo>
                <a:cubicBezTo>
                  <a:pt x="14328" y="14145"/>
                  <a:pt x="14306" y="13576"/>
                  <a:pt x="14306" y="13030"/>
                </a:cubicBezTo>
                <a:lnTo>
                  <a:pt x="14306" y="13030"/>
                </a:lnTo>
                <a:cubicBezTo>
                  <a:pt x="14972" y="13052"/>
                  <a:pt x="15639" y="13063"/>
                  <a:pt x="16305" y="13063"/>
                </a:cubicBezTo>
                <a:cubicBezTo>
                  <a:pt x="16972" y="13063"/>
                  <a:pt x="17638" y="13052"/>
                  <a:pt x="18305" y="13030"/>
                </a:cubicBezTo>
                <a:cubicBezTo>
                  <a:pt x="22187" y="12828"/>
                  <a:pt x="21204" y="7256"/>
                  <a:pt x="18335" y="7256"/>
                </a:cubicBezTo>
                <a:cubicBezTo>
                  <a:pt x="18104" y="7256"/>
                  <a:pt x="17860" y="7292"/>
                  <a:pt x="17605" y="7371"/>
                </a:cubicBezTo>
                <a:cubicBezTo>
                  <a:pt x="16469" y="7414"/>
                  <a:pt x="15333" y="7436"/>
                  <a:pt x="14197" y="7458"/>
                </a:cubicBezTo>
                <a:cubicBezTo>
                  <a:pt x="14175" y="6912"/>
                  <a:pt x="14131" y="6387"/>
                  <a:pt x="14109" y="5841"/>
                </a:cubicBezTo>
                <a:cubicBezTo>
                  <a:pt x="14066" y="4355"/>
                  <a:pt x="14131" y="2782"/>
                  <a:pt x="13563" y="1362"/>
                </a:cubicBezTo>
                <a:cubicBezTo>
                  <a:pt x="13240" y="524"/>
                  <a:pt x="12307" y="1"/>
                  <a:pt x="114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"/>
          <p:cNvSpPr/>
          <p:nvPr/>
        </p:nvSpPr>
        <p:spPr>
          <a:xfrm rot="452790">
            <a:off x="8499795" y="3500940"/>
            <a:ext cx="466697" cy="422166"/>
          </a:xfrm>
          <a:custGeom>
            <a:avLst/>
            <a:gdLst/>
            <a:ahLst/>
            <a:cxnLst/>
            <a:rect l="l" t="t" r="r" b="b"/>
            <a:pathLst>
              <a:path w="22187" h="20070" extrusionOk="0">
                <a:moveTo>
                  <a:pt x="11421" y="1"/>
                </a:moveTo>
                <a:cubicBezTo>
                  <a:pt x="10690" y="1"/>
                  <a:pt x="9992" y="357"/>
                  <a:pt x="9695" y="1187"/>
                </a:cubicBezTo>
                <a:cubicBezTo>
                  <a:pt x="8996" y="3044"/>
                  <a:pt x="9018" y="5273"/>
                  <a:pt x="9084" y="7371"/>
                </a:cubicBezTo>
                <a:cubicBezTo>
                  <a:pt x="7052" y="7218"/>
                  <a:pt x="5063" y="6912"/>
                  <a:pt x="3053" y="6890"/>
                </a:cubicBezTo>
                <a:cubicBezTo>
                  <a:pt x="3046" y="6890"/>
                  <a:pt x="3040" y="6890"/>
                  <a:pt x="3033" y="6890"/>
                </a:cubicBezTo>
                <a:cubicBezTo>
                  <a:pt x="776" y="6890"/>
                  <a:pt x="0" y="10607"/>
                  <a:pt x="2201" y="11348"/>
                </a:cubicBezTo>
                <a:cubicBezTo>
                  <a:pt x="4408" y="12069"/>
                  <a:pt x="6789" y="12375"/>
                  <a:pt x="9105" y="12615"/>
                </a:cubicBezTo>
                <a:lnTo>
                  <a:pt x="9105" y="14145"/>
                </a:lnTo>
                <a:cubicBezTo>
                  <a:pt x="9105" y="15543"/>
                  <a:pt x="8953" y="17094"/>
                  <a:pt x="9368" y="18449"/>
                </a:cubicBezTo>
                <a:cubicBezTo>
                  <a:pt x="9715" y="19546"/>
                  <a:pt x="10664" y="20070"/>
                  <a:pt x="11639" y="20070"/>
                </a:cubicBezTo>
                <a:cubicBezTo>
                  <a:pt x="12568" y="20070"/>
                  <a:pt x="13521" y="19595"/>
                  <a:pt x="14000" y="18690"/>
                </a:cubicBezTo>
                <a:cubicBezTo>
                  <a:pt x="14634" y="17488"/>
                  <a:pt x="14350" y="15980"/>
                  <a:pt x="14328" y="14691"/>
                </a:cubicBezTo>
                <a:cubicBezTo>
                  <a:pt x="14328" y="14145"/>
                  <a:pt x="14306" y="13576"/>
                  <a:pt x="14306" y="13030"/>
                </a:cubicBezTo>
                <a:lnTo>
                  <a:pt x="14306" y="13030"/>
                </a:lnTo>
                <a:cubicBezTo>
                  <a:pt x="14972" y="13052"/>
                  <a:pt x="15639" y="13063"/>
                  <a:pt x="16305" y="13063"/>
                </a:cubicBezTo>
                <a:cubicBezTo>
                  <a:pt x="16972" y="13063"/>
                  <a:pt x="17638" y="13052"/>
                  <a:pt x="18305" y="13030"/>
                </a:cubicBezTo>
                <a:cubicBezTo>
                  <a:pt x="22187" y="12828"/>
                  <a:pt x="21204" y="7256"/>
                  <a:pt x="18335" y="7256"/>
                </a:cubicBezTo>
                <a:cubicBezTo>
                  <a:pt x="18104" y="7256"/>
                  <a:pt x="17860" y="7292"/>
                  <a:pt x="17605" y="7371"/>
                </a:cubicBezTo>
                <a:cubicBezTo>
                  <a:pt x="16469" y="7414"/>
                  <a:pt x="15333" y="7436"/>
                  <a:pt x="14197" y="7458"/>
                </a:cubicBezTo>
                <a:cubicBezTo>
                  <a:pt x="14175" y="6912"/>
                  <a:pt x="14131" y="6387"/>
                  <a:pt x="14109" y="5841"/>
                </a:cubicBezTo>
                <a:cubicBezTo>
                  <a:pt x="14066" y="4355"/>
                  <a:pt x="14131" y="2782"/>
                  <a:pt x="13563" y="1362"/>
                </a:cubicBezTo>
                <a:cubicBezTo>
                  <a:pt x="13240" y="524"/>
                  <a:pt x="12307" y="1"/>
                  <a:pt x="114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8"/>
          <p:cNvGrpSpPr/>
          <p:nvPr/>
        </p:nvGrpSpPr>
        <p:grpSpPr>
          <a:xfrm rot="-3886839" flipH="1">
            <a:off x="6749679" y="-422262"/>
            <a:ext cx="1061614" cy="1178275"/>
            <a:chOff x="1817850" y="2399450"/>
            <a:chExt cx="857675" cy="951925"/>
          </a:xfrm>
        </p:grpSpPr>
        <p:sp>
          <p:nvSpPr>
            <p:cNvPr id="114" name="Google Shape;114;p8"/>
            <p:cNvSpPr/>
            <p:nvPr/>
          </p:nvSpPr>
          <p:spPr>
            <a:xfrm>
              <a:off x="1817850" y="2399450"/>
              <a:ext cx="857675" cy="951925"/>
            </a:xfrm>
            <a:custGeom>
              <a:avLst/>
              <a:gdLst/>
              <a:ahLst/>
              <a:cxnLst/>
              <a:rect l="l" t="t" r="r" b="b"/>
              <a:pathLst>
                <a:path w="34307" h="38077" extrusionOk="0">
                  <a:moveTo>
                    <a:pt x="16477" y="1"/>
                  </a:moveTo>
                  <a:cubicBezTo>
                    <a:pt x="15504" y="1"/>
                    <a:pt x="14593" y="66"/>
                    <a:pt x="13788" y="213"/>
                  </a:cubicBezTo>
                  <a:cubicBezTo>
                    <a:pt x="10860" y="738"/>
                    <a:pt x="8260" y="2224"/>
                    <a:pt x="6272" y="4452"/>
                  </a:cubicBezTo>
                  <a:cubicBezTo>
                    <a:pt x="4261" y="6747"/>
                    <a:pt x="2754" y="9522"/>
                    <a:pt x="1683" y="12362"/>
                  </a:cubicBezTo>
                  <a:cubicBezTo>
                    <a:pt x="569" y="15378"/>
                    <a:pt x="1" y="18655"/>
                    <a:pt x="481" y="21846"/>
                  </a:cubicBezTo>
                  <a:cubicBezTo>
                    <a:pt x="940" y="25058"/>
                    <a:pt x="2448" y="28030"/>
                    <a:pt x="3956" y="30848"/>
                  </a:cubicBezTo>
                  <a:cubicBezTo>
                    <a:pt x="4655" y="32159"/>
                    <a:pt x="5354" y="33536"/>
                    <a:pt x="6337" y="34672"/>
                  </a:cubicBezTo>
                  <a:cubicBezTo>
                    <a:pt x="7321" y="35830"/>
                    <a:pt x="8632" y="36617"/>
                    <a:pt x="10074" y="37119"/>
                  </a:cubicBezTo>
                  <a:cubicBezTo>
                    <a:pt x="11516" y="37600"/>
                    <a:pt x="13067" y="37797"/>
                    <a:pt x="14597" y="37928"/>
                  </a:cubicBezTo>
                  <a:cubicBezTo>
                    <a:pt x="15706" y="38018"/>
                    <a:pt x="16826" y="38077"/>
                    <a:pt x="17942" y="38077"/>
                  </a:cubicBezTo>
                  <a:cubicBezTo>
                    <a:pt x="18453" y="38077"/>
                    <a:pt x="18962" y="38065"/>
                    <a:pt x="19470" y="38037"/>
                  </a:cubicBezTo>
                  <a:cubicBezTo>
                    <a:pt x="22747" y="37906"/>
                    <a:pt x="26025" y="37338"/>
                    <a:pt x="29171" y="36355"/>
                  </a:cubicBezTo>
                  <a:cubicBezTo>
                    <a:pt x="30526" y="35918"/>
                    <a:pt x="32274" y="35524"/>
                    <a:pt x="33105" y="34213"/>
                  </a:cubicBezTo>
                  <a:cubicBezTo>
                    <a:pt x="33869" y="33077"/>
                    <a:pt x="33476" y="27505"/>
                    <a:pt x="32973" y="27505"/>
                  </a:cubicBezTo>
                  <a:lnTo>
                    <a:pt x="25697" y="27614"/>
                  </a:lnTo>
                  <a:cubicBezTo>
                    <a:pt x="24561" y="27636"/>
                    <a:pt x="23425" y="27658"/>
                    <a:pt x="22288" y="27658"/>
                  </a:cubicBezTo>
                  <a:cubicBezTo>
                    <a:pt x="21240" y="27658"/>
                    <a:pt x="20191" y="27571"/>
                    <a:pt x="19251" y="27068"/>
                  </a:cubicBezTo>
                  <a:cubicBezTo>
                    <a:pt x="17678" y="26194"/>
                    <a:pt x="16520" y="24468"/>
                    <a:pt x="15952" y="22742"/>
                  </a:cubicBezTo>
                  <a:cubicBezTo>
                    <a:pt x="15384" y="21015"/>
                    <a:pt x="15318" y="19027"/>
                    <a:pt x="16170" y="17388"/>
                  </a:cubicBezTo>
                  <a:cubicBezTo>
                    <a:pt x="16913" y="15968"/>
                    <a:pt x="18246" y="14788"/>
                    <a:pt x="19819" y="14438"/>
                  </a:cubicBezTo>
                  <a:cubicBezTo>
                    <a:pt x="19898" y="14420"/>
                    <a:pt x="19986" y="14412"/>
                    <a:pt x="20082" y="14412"/>
                  </a:cubicBezTo>
                  <a:cubicBezTo>
                    <a:pt x="21993" y="14412"/>
                    <a:pt x="27216" y="17778"/>
                    <a:pt x="28734" y="18568"/>
                  </a:cubicBezTo>
                  <a:cubicBezTo>
                    <a:pt x="29389" y="18903"/>
                    <a:pt x="30184" y="19297"/>
                    <a:pt x="30948" y="19297"/>
                  </a:cubicBezTo>
                  <a:cubicBezTo>
                    <a:pt x="31230" y="19297"/>
                    <a:pt x="31507" y="19244"/>
                    <a:pt x="31772" y="19114"/>
                  </a:cubicBezTo>
                  <a:cubicBezTo>
                    <a:pt x="32689" y="18655"/>
                    <a:pt x="32973" y="17563"/>
                    <a:pt x="33170" y="16645"/>
                  </a:cubicBezTo>
                  <a:cubicBezTo>
                    <a:pt x="34306" y="12188"/>
                    <a:pt x="33695" y="7337"/>
                    <a:pt x="31509" y="3294"/>
                  </a:cubicBezTo>
                  <a:cubicBezTo>
                    <a:pt x="31114" y="2541"/>
                    <a:pt x="22565" y="1"/>
                    <a:pt x="16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1940775" y="2673575"/>
              <a:ext cx="203925" cy="99725"/>
            </a:xfrm>
            <a:custGeom>
              <a:avLst/>
              <a:gdLst/>
              <a:ahLst/>
              <a:cxnLst/>
              <a:rect l="l" t="t" r="r" b="b"/>
              <a:pathLst>
                <a:path w="8157" h="3989" extrusionOk="0">
                  <a:moveTo>
                    <a:pt x="477" y="0"/>
                  </a:moveTo>
                  <a:cubicBezTo>
                    <a:pt x="330" y="0"/>
                    <a:pt x="190" y="60"/>
                    <a:pt x="109" y="196"/>
                  </a:cubicBezTo>
                  <a:cubicBezTo>
                    <a:pt x="0" y="392"/>
                    <a:pt x="22" y="720"/>
                    <a:pt x="240" y="829"/>
                  </a:cubicBezTo>
                  <a:cubicBezTo>
                    <a:pt x="2600" y="1944"/>
                    <a:pt x="4960" y="2993"/>
                    <a:pt x="7407" y="3954"/>
                  </a:cubicBezTo>
                  <a:cubicBezTo>
                    <a:pt x="7467" y="3978"/>
                    <a:pt x="7524" y="3989"/>
                    <a:pt x="7576" y="3989"/>
                  </a:cubicBezTo>
                  <a:cubicBezTo>
                    <a:pt x="8001" y="3989"/>
                    <a:pt x="8156" y="3274"/>
                    <a:pt x="7670" y="3080"/>
                  </a:cubicBezTo>
                  <a:cubicBezTo>
                    <a:pt x="5332" y="2140"/>
                    <a:pt x="2994" y="1157"/>
                    <a:pt x="743" y="65"/>
                  </a:cubicBezTo>
                  <a:cubicBezTo>
                    <a:pt x="660" y="23"/>
                    <a:pt x="567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901575" y="2826900"/>
              <a:ext cx="236900" cy="34700"/>
            </a:xfrm>
            <a:custGeom>
              <a:avLst/>
              <a:gdLst/>
              <a:ahLst/>
              <a:cxnLst/>
              <a:rect l="l" t="t" r="r" b="b"/>
              <a:pathLst>
                <a:path w="9476" h="1388" extrusionOk="0">
                  <a:moveTo>
                    <a:pt x="531" y="0"/>
                  </a:moveTo>
                  <a:cubicBezTo>
                    <a:pt x="34" y="0"/>
                    <a:pt x="0" y="819"/>
                    <a:pt x="563" y="902"/>
                  </a:cubicBezTo>
                  <a:cubicBezTo>
                    <a:pt x="2642" y="1232"/>
                    <a:pt x="4720" y="1387"/>
                    <a:pt x="6818" y="1387"/>
                  </a:cubicBezTo>
                  <a:cubicBezTo>
                    <a:pt x="7498" y="1387"/>
                    <a:pt x="8181" y="1371"/>
                    <a:pt x="8866" y="1339"/>
                  </a:cubicBezTo>
                  <a:cubicBezTo>
                    <a:pt x="9421" y="1318"/>
                    <a:pt x="9476" y="442"/>
                    <a:pt x="8949" y="442"/>
                  </a:cubicBezTo>
                  <a:cubicBezTo>
                    <a:pt x="8936" y="442"/>
                    <a:pt x="8923" y="442"/>
                    <a:pt x="8910" y="443"/>
                  </a:cubicBezTo>
                  <a:cubicBezTo>
                    <a:pt x="8230" y="475"/>
                    <a:pt x="7550" y="492"/>
                    <a:pt x="6871" y="492"/>
                  </a:cubicBezTo>
                  <a:cubicBezTo>
                    <a:pt x="4776" y="492"/>
                    <a:pt x="2685" y="336"/>
                    <a:pt x="607" y="6"/>
                  </a:cubicBezTo>
                  <a:cubicBezTo>
                    <a:pt x="580" y="2"/>
                    <a:pt x="55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1929775" y="2921925"/>
              <a:ext cx="234700" cy="99975"/>
            </a:xfrm>
            <a:custGeom>
              <a:avLst/>
              <a:gdLst/>
              <a:ahLst/>
              <a:cxnLst/>
              <a:rect l="l" t="t" r="r" b="b"/>
              <a:pathLst>
                <a:path w="9388" h="3999" extrusionOk="0">
                  <a:moveTo>
                    <a:pt x="8842" y="0"/>
                  </a:moveTo>
                  <a:cubicBezTo>
                    <a:pt x="8791" y="0"/>
                    <a:pt x="8737" y="9"/>
                    <a:pt x="8678" y="29"/>
                  </a:cubicBezTo>
                  <a:cubicBezTo>
                    <a:pt x="5925" y="947"/>
                    <a:pt x="3193" y="1996"/>
                    <a:pt x="484" y="3132"/>
                  </a:cubicBezTo>
                  <a:cubicBezTo>
                    <a:pt x="0" y="3325"/>
                    <a:pt x="287" y="3998"/>
                    <a:pt x="739" y="3998"/>
                  </a:cubicBezTo>
                  <a:cubicBezTo>
                    <a:pt x="797" y="3998"/>
                    <a:pt x="858" y="3987"/>
                    <a:pt x="921" y="3962"/>
                  </a:cubicBezTo>
                  <a:cubicBezTo>
                    <a:pt x="3543" y="2826"/>
                    <a:pt x="6187" y="1821"/>
                    <a:pt x="8896" y="925"/>
                  </a:cubicBezTo>
                  <a:cubicBezTo>
                    <a:pt x="9388" y="728"/>
                    <a:pt x="9295" y="0"/>
                    <a:pt x="8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2003050" y="3034375"/>
              <a:ext cx="176875" cy="136525"/>
            </a:xfrm>
            <a:custGeom>
              <a:avLst/>
              <a:gdLst/>
              <a:ahLst/>
              <a:cxnLst/>
              <a:rect l="l" t="t" r="r" b="b"/>
              <a:pathLst>
                <a:path w="7075" h="5461" extrusionOk="0">
                  <a:moveTo>
                    <a:pt x="6408" y="1"/>
                  </a:moveTo>
                  <a:cubicBezTo>
                    <a:pt x="6312" y="1"/>
                    <a:pt x="6211" y="36"/>
                    <a:pt x="6118" y="120"/>
                  </a:cubicBezTo>
                  <a:cubicBezTo>
                    <a:pt x="4261" y="1693"/>
                    <a:pt x="2316" y="3201"/>
                    <a:pt x="328" y="4577"/>
                  </a:cubicBezTo>
                  <a:cubicBezTo>
                    <a:pt x="131" y="4730"/>
                    <a:pt x="0" y="4971"/>
                    <a:pt x="131" y="5211"/>
                  </a:cubicBezTo>
                  <a:cubicBezTo>
                    <a:pt x="210" y="5353"/>
                    <a:pt x="391" y="5460"/>
                    <a:pt x="567" y="5460"/>
                  </a:cubicBezTo>
                  <a:cubicBezTo>
                    <a:pt x="636" y="5460"/>
                    <a:pt x="704" y="5444"/>
                    <a:pt x="765" y="5408"/>
                  </a:cubicBezTo>
                  <a:cubicBezTo>
                    <a:pt x="2841" y="3965"/>
                    <a:pt x="4829" y="2436"/>
                    <a:pt x="6730" y="797"/>
                  </a:cubicBezTo>
                  <a:cubicBezTo>
                    <a:pt x="7074" y="487"/>
                    <a:pt x="6768" y="1"/>
                    <a:pt x="6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158175" y="3108200"/>
              <a:ext cx="110825" cy="149525"/>
            </a:xfrm>
            <a:custGeom>
              <a:avLst/>
              <a:gdLst/>
              <a:ahLst/>
              <a:cxnLst/>
              <a:rect l="l" t="t" r="r" b="b"/>
              <a:pathLst>
                <a:path w="4433" h="5981" extrusionOk="0">
                  <a:moveTo>
                    <a:pt x="3775" y="1"/>
                  </a:moveTo>
                  <a:cubicBezTo>
                    <a:pt x="3649" y="1"/>
                    <a:pt x="3523" y="54"/>
                    <a:pt x="3431" y="182"/>
                  </a:cubicBezTo>
                  <a:cubicBezTo>
                    <a:pt x="2317" y="1865"/>
                    <a:pt x="1224" y="3547"/>
                    <a:pt x="197" y="5273"/>
                  </a:cubicBezTo>
                  <a:cubicBezTo>
                    <a:pt x="0" y="5638"/>
                    <a:pt x="309" y="5981"/>
                    <a:pt x="611" y="5981"/>
                  </a:cubicBezTo>
                  <a:cubicBezTo>
                    <a:pt x="744" y="5981"/>
                    <a:pt x="875" y="5914"/>
                    <a:pt x="962" y="5754"/>
                  </a:cubicBezTo>
                  <a:cubicBezTo>
                    <a:pt x="1989" y="4050"/>
                    <a:pt x="3082" y="2323"/>
                    <a:pt x="4196" y="685"/>
                  </a:cubicBezTo>
                  <a:cubicBezTo>
                    <a:pt x="4432" y="354"/>
                    <a:pt x="4101" y="1"/>
                    <a:pt x="3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352625" y="3154100"/>
              <a:ext cx="26550" cy="118400"/>
            </a:xfrm>
            <a:custGeom>
              <a:avLst/>
              <a:gdLst/>
              <a:ahLst/>
              <a:cxnLst/>
              <a:rect l="l" t="t" r="r" b="b"/>
              <a:pathLst>
                <a:path w="1062" h="4736" extrusionOk="0">
                  <a:moveTo>
                    <a:pt x="585" y="1"/>
                  </a:moveTo>
                  <a:cubicBezTo>
                    <a:pt x="367" y="1"/>
                    <a:pt x="155" y="138"/>
                    <a:pt x="155" y="422"/>
                  </a:cubicBezTo>
                  <a:cubicBezTo>
                    <a:pt x="111" y="1711"/>
                    <a:pt x="67" y="3000"/>
                    <a:pt x="23" y="4290"/>
                  </a:cubicBezTo>
                  <a:cubicBezTo>
                    <a:pt x="1" y="4582"/>
                    <a:pt x="238" y="4735"/>
                    <a:pt x="474" y="4735"/>
                  </a:cubicBezTo>
                  <a:cubicBezTo>
                    <a:pt x="697" y="4735"/>
                    <a:pt x="919" y="4598"/>
                    <a:pt x="919" y="4311"/>
                  </a:cubicBezTo>
                  <a:cubicBezTo>
                    <a:pt x="985" y="3022"/>
                    <a:pt x="1029" y="1733"/>
                    <a:pt x="1050" y="466"/>
                  </a:cubicBezTo>
                  <a:cubicBezTo>
                    <a:pt x="1062" y="160"/>
                    <a:pt x="820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2464625" y="3151875"/>
              <a:ext cx="26250" cy="105650"/>
            </a:xfrm>
            <a:custGeom>
              <a:avLst/>
              <a:gdLst/>
              <a:ahLst/>
              <a:cxnLst/>
              <a:rect l="l" t="t" r="r" b="b"/>
              <a:pathLst>
                <a:path w="1050" h="4226" extrusionOk="0">
                  <a:moveTo>
                    <a:pt x="451" y="1"/>
                  </a:moveTo>
                  <a:cubicBezTo>
                    <a:pt x="424" y="1"/>
                    <a:pt x="398" y="3"/>
                    <a:pt x="372" y="8"/>
                  </a:cubicBezTo>
                  <a:cubicBezTo>
                    <a:pt x="110" y="52"/>
                    <a:pt x="23" y="292"/>
                    <a:pt x="23" y="555"/>
                  </a:cubicBezTo>
                  <a:cubicBezTo>
                    <a:pt x="132" y="1603"/>
                    <a:pt x="132" y="2696"/>
                    <a:pt x="23" y="3767"/>
                  </a:cubicBezTo>
                  <a:cubicBezTo>
                    <a:pt x="1" y="4007"/>
                    <a:pt x="198" y="4226"/>
                    <a:pt x="460" y="4226"/>
                  </a:cubicBezTo>
                  <a:cubicBezTo>
                    <a:pt x="700" y="4226"/>
                    <a:pt x="919" y="4051"/>
                    <a:pt x="919" y="3789"/>
                  </a:cubicBezTo>
                  <a:cubicBezTo>
                    <a:pt x="1050" y="2674"/>
                    <a:pt x="1028" y="1538"/>
                    <a:pt x="919" y="358"/>
                  </a:cubicBezTo>
                  <a:cubicBezTo>
                    <a:pt x="899" y="145"/>
                    <a:pt x="657" y="1"/>
                    <a:pt x="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091625" y="2521225"/>
              <a:ext cx="113900" cy="161775"/>
            </a:xfrm>
            <a:custGeom>
              <a:avLst/>
              <a:gdLst/>
              <a:ahLst/>
              <a:cxnLst/>
              <a:rect l="l" t="t" r="r" b="b"/>
              <a:pathLst>
                <a:path w="4556" h="6471" extrusionOk="0">
                  <a:moveTo>
                    <a:pt x="632" y="0"/>
                  </a:moveTo>
                  <a:cubicBezTo>
                    <a:pt x="323" y="0"/>
                    <a:pt x="0" y="317"/>
                    <a:pt x="193" y="674"/>
                  </a:cubicBezTo>
                  <a:cubicBezTo>
                    <a:pt x="1264" y="2553"/>
                    <a:pt x="2357" y="4432"/>
                    <a:pt x="3515" y="6268"/>
                  </a:cubicBezTo>
                  <a:cubicBezTo>
                    <a:pt x="3617" y="6411"/>
                    <a:pt x="3766" y="6471"/>
                    <a:pt x="3913" y="6471"/>
                  </a:cubicBezTo>
                  <a:cubicBezTo>
                    <a:pt x="4238" y="6471"/>
                    <a:pt x="4556" y="6177"/>
                    <a:pt x="4345" y="5831"/>
                  </a:cubicBezTo>
                  <a:cubicBezTo>
                    <a:pt x="3165" y="3995"/>
                    <a:pt x="2073" y="2116"/>
                    <a:pt x="1002" y="237"/>
                  </a:cubicBezTo>
                  <a:cubicBezTo>
                    <a:pt x="918" y="70"/>
                    <a:pt x="777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256000" y="2473300"/>
              <a:ext cx="63650" cy="195900"/>
            </a:xfrm>
            <a:custGeom>
              <a:avLst/>
              <a:gdLst/>
              <a:ahLst/>
              <a:cxnLst/>
              <a:rect l="l" t="t" r="r" b="b"/>
              <a:pathLst>
                <a:path w="2546" h="7836" extrusionOk="0">
                  <a:moveTo>
                    <a:pt x="535" y="0"/>
                  </a:moveTo>
                  <a:cubicBezTo>
                    <a:pt x="272" y="0"/>
                    <a:pt x="1" y="205"/>
                    <a:pt x="64" y="537"/>
                  </a:cubicBezTo>
                  <a:cubicBezTo>
                    <a:pt x="545" y="2853"/>
                    <a:pt x="1070" y="5147"/>
                    <a:pt x="1572" y="7486"/>
                  </a:cubicBezTo>
                  <a:cubicBezTo>
                    <a:pt x="1626" y="7729"/>
                    <a:pt x="1811" y="7835"/>
                    <a:pt x="2000" y="7835"/>
                  </a:cubicBezTo>
                  <a:cubicBezTo>
                    <a:pt x="2268" y="7835"/>
                    <a:pt x="2545" y="7622"/>
                    <a:pt x="2468" y="7289"/>
                  </a:cubicBezTo>
                  <a:cubicBezTo>
                    <a:pt x="1966" y="4973"/>
                    <a:pt x="1463" y="2678"/>
                    <a:pt x="960" y="340"/>
                  </a:cubicBezTo>
                  <a:cubicBezTo>
                    <a:pt x="906" y="104"/>
                    <a:pt x="723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394175" y="2491700"/>
              <a:ext cx="51300" cy="192125"/>
            </a:xfrm>
            <a:custGeom>
              <a:avLst/>
              <a:gdLst/>
              <a:ahLst/>
              <a:cxnLst/>
              <a:rect l="l" t="t" r="r" b="b"/>
              <a:pathLst>
                <a:path w="2052" h="7685" extrusionOk="0">
                  <a:moveTo>
                    <a:pt x="1494" y="1"/>
                  </a:moveTo>
                  <a:cubicBezTo>
                    <a:pt x="1321" y="1"/>
                    <a:pt x="1152" y="91"/>
                    <a:pt x="1093" y="304"/>
                  </a:cubicBezTo>
                  <a:cubicBezTo>
                    <a:pt x="350" y="2532"/>
                    <a:pt x="0" y="4892"/>
                    <a:pt x="22" y="7230"/>
                  </a:cubicBezTo>
                  <a:cubicBezTo>
                    <a:pt x="22" y="7525"/>
                    <a:pt x="275" y="7684"/>
                    <a:pt x="512" y="7684"/>
                  </a:cubicBezTo>
                  <a:cubicBezTo>
                    <a:pt x="732" y="7684"/>
                    <a:pt x="939" y="7547"/>
                    <a:pt x="918" y="7252"/>
                  </a:cubicBezTo>
                  <a:cubicBezTo>
                    <a:pt x="896" y="4958"/>
                    <a:pt x="1224" y="2729"/>
                    <a:pt x="1945" y="544"/>
                  </a:cubicBezTo>
                  <a:cubicBezTo>
                    <a:pt x="2052" y="223"/>
                    <a:pt x="1767" y="1"/>
                    <a:pt x="1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514600" y="2535450"/>
              <a:ext cx="35850" cy="210725"/>
            </a:xfrm>
            <a:custGeom>
              <a:avLst/>
              <a:gdLst/>
              <a:ahLst/>
              <a:cxnLst/>
              <a:rect l="l" t="t" r="r" b="b"/>
              <a:pathLst>
                <a:path w="1434" h="8429" extrusionOk="0">
                  <a:moveTo>
                    <a:pt x="971" y="1"/>
                  </a:moveTo>
                  <a:cubicBezTo>
                    <a:pt x="755" y="1"/>
                    <a:pt x="536" y="138"/>
                    <a:pt x="515" y="433"/>
                  </a:cubicBezTo>
                  <a:cubicBezTo>
                    <a:pt x="253" y="2946"/>
                    <a:pt x="100" y="5458"/>
                    <a:pt x="12" y="7971"/>
                  </a:cubicBezTo>
                  <a:cubicBezTo>
                    <a:pt x="1" y="8269"/>
                    <a:pt x="247" y="8428"/>
                    <a:pt x="484" y="8428"/>
                  </a:cubicBezTo>
                  <a:cubicBezTo>
                    <a:pt x="700" y="8428"/>
                    <a:pt x="908" y="8296"/>
                    <a:pt x="908" y="8015"/>
                  </a:cubicBezTo>
                  <a:cubicBezTo>
                    <a:pt x="974" y="5480"/>
                    <a:pt x="1127" y="2967"/>
                    <a:pt x="1411" y="455"/>
                  </a:cubicBezTo>
                  <a:cubicBezTo>
                    <a:pt x="1433" y="160"/>
                    <a:pt x="1203" y="1"/>
                    <a:pt x="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/>
          <p:nvPr/>
        </p:nvSpPr>
        <p:spPr>
          <a:xfrm rot="-6055973">
            <a:off x="6498373" y="4239543"/>
            <a:ext cx="1564259" cy="1812299"/>
          </a:xfrm>
          <a:prstGeom prst="irregularSeal2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1854900" y="1357800"/>
            <a:ext cx="5434200" cy="24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/>
          <p:nvPr/>
        </p:nvSpPr>
        <p:spPr>
          <a:xfrm rot="10800000" flipH="1">
            <a:off x="-127950" y="-141650"/>
            <a:ext cx="1999375" cy="593825"/>
          </a:xfrm>
          <a:custGeom>
            <a:avLst/>
            <a:gdLst/>
            <a:ahLst/>
            <a:cxnLst/>
            <a:rect l="l" t="t" r="r" b="b"/>
            <a:pathLst>
              <a:path w="79975" h="23753" extrusionOk="0">
                <a:moveTo>
                  <a:pt x="10158" y="0"/>
                </a:moveTo>
                <a:cubicBezTo>
                  <a:pt x="10086" y="0"/>
                  <a:pt x="10014" y="1"/>
                  <a:pt x="9943" y="3"/>
                </a:cubicBezTo>
                <a:cubicBezTo>
                  <a:pt x="4502" y="112"/>
                  <a:pt x="2098" y="5794"/>
                  <a:pt x="962" y="10295"/>
                </a:cubicBezTo>
                <a:cubicBezTo>
                  <a:pt x="306" y="12939"/>
                  <a:pt x="0" y="15692"/>
                  <a:pt x="110" y="18401"/>
                </a:cubicBezTo>
                <a:cubicBezTo>
                  <a:pt x="132" y="19079"/>
                  <a:pt x="197" y="19800"/>
                  <a:pt x="284" y="20477"/>
                </a:cubicBezTo>
                <a:cubicBezTo>
                  <a:pt x="350" y="21111"/>
                  <a:pt x="459" y="21767"/>
                  <a:pt x="940" y="22247"/>
                </a:cubicBezTo>
                <a:cubicBezTo>
                  <a:pt x="1685" y="23062"/>
                  <a:pt x="50266" y="23753"/>
                  <a:pt x="70191" y="23753"/>
                </a:cubicBezTo>
                <a:cubicBezTo>
                  <a:pt x="75384" y="23753"/>
                  <a:pt x="78630" y="23706"/>
                  <a:pt x="78576" y="23602"/>
                </a:cubicBezTo>
                <a:cubicBezTo>
                  <a:pt x="79865" y="20936"/>
                  <a:pt x="79975" y="17833"/>
                  <a:pt x="79647" y="14883"/>
                </a:cubicBezTo>
                <a:cubicBezTo>
                  <a:pt x="79210" y="10885"/>
                  <a:pt x="78445" y="6580"/>
                  <a:pt x="75692" y="3499"/>
                </a:cubicBezTo>
                <a:cubicBezTo>
                  <a:pt x="74468" y="2101"/>
                  <a:pt x="72786" y="1008"/>
                  <a:pt x="70928" y="659"/>
                </a:cubicBezTo>
                <a:cubicBezTo>
                  <a:pt x="70399" y="555"/>
                  <a:pt x="69864" y="506"/>
                  <a:pt x="69331" y="506"/>
                </a:cubicBezTo>
                <a:cubicBezTo>
                  <a:pt x="67839" y="506"/>
                  <a:pt x="66353" y="889"/>
                  <a:pt x="64985" y="1533"/>
                </a:cubicBezTo>
                <a:cubicBezTo>
                  <a:pt x="61314" y="3237"/>
                  <a:pt x="58801" y="6930"/>
                  <a:pt x="56944" y="10382"/>
                </a:cubicBezTo>
                <a:cubicBezTo>
                  <a:pt x="55480" y="13135"/>
                  <a:pt x="54365" y="16107"/>
                  <a:pt x="53666" y="19144"/>
                </a:cubicBezTo>
                <a:cubicBezTo>
                  <a:pt x="52727" y="16457"/>
                  <a:pt x="51743" y="13769"/>
                  <a:pt x="50760" y="11081"/>
                </a:cubicBezTo>
                <a:cubicBezTo>
                  <a:pt x="49580" y="7869"/>
                  <a:pt x="48050" y="4395"/>
                  <a:pt x="44795" y="2756"/>
                </a:cubicBezTo>
                <a:cubicBezTo>
                  <a:pt x="43256" y="1982"/>
                  <a:pt x="41552" y="1647"/>
                  <a:pt x="39832" y="1647"/>
                </a:cubicBezTo>
                <a:cubicBezTo>
                  <a:pt x="37912" y="1647"/>
                  <a:pt x="35971" y="2065"/>
                  <a:pt x="34219" y="2756"/>
                </a:cubicBezTo>
                <a:cubicBezTo>
                  <a:pt x="30941" y="4067"/>
                  <a:pt x="26746" y="10513"/>
                  <a:pt x="24648" y="17287"/>
                </a:cubicBezTo>
                <a:cubicBezTo>
                  <a:pt x="23184" y="11868"/>
                  <a:pt x="18880" y="3674"/>
                  <a:pt x="16957" y="2407"/>
                </a:cubicBezTo>
                <a:cubicBezTo>
                  <a:pt x="14983" y="1069"/>
                  <a:pt x="12596" y="0"/>
                  <a:pt x="101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>
            <a:off x="-409922" y="3928157"/>
            <a:ext cx="3492175" cy="1734475"/>
          </a:xfrm>
          <a:custGeom>
            <a:avLst/>
            <a:gdLst/>
            <a:ahLst/>
            <a:cxnLst/>
            <a:rect l="l" t="t" r="r" b="b"/>
            <a:pathLst>
              <a:path w="139687" h="69379" extrusionOk="0">
                <a:moveTo>
                  <a:pt x="1375" y="15620"/>
                </a:moveTo>
                <a:cubicBezTo>
                  <a:pt x="2806" y="7573"/>
                  <a:pt x="5846" y="4443"/>
                  <a:pt x="11032" y="2208"/>
                </a:cubicBezTo>
                <a:cubicBezTo>
                  <a:pt x="16218" y="-27"/>
                  <a:pt x="26322" y="-1368"/>
                  <a:pt x="32491" y="2208"/>
                </a:cubicBezTo>
                <a:cubicBezTo>
                  <a:pt x="38661" y="5785"/>
                  <a:pt x="42327" y="18302"/>
                  <a:pt x="48049" y="23667"/>
                </a:cubicBezTo>
                <a:cubicBezTo>
                  <a:pt x="53771" y="29032"/>
                  <a:pt x="59136" y="32430"/>
                  <a:pt x="66825" y="34397"/>
                </a:cubicBezTo>
                <a:cubicBezTo>
                  <a:pt x="74515" y="36364"/>
                  <a:pt x="84976" y="35023"/>
                  <a:pt x="94186" y="35470"/>
                </a:cubicBezTo>
                <a:cubicBezTo>
                  <a:pt x="103396" y="35917"/>
                  <a:pt x="114930" y="35023"/>
                  <a:pt x="122083" y="37079"/>
                </a:cubicBezTo>
                <a:cubicBezTo>
                  <a:pt x="129236" y="39136"/>
                  <a:pt x="134243" y="43607"/>
                  <a:pt x="137104" y="47809"/>
                </a:cubicBezTo>
                <a:cubicBezTo>
                  <a:pt x="139965" y="52012"/>
                  <a:pt x="140055" y="59075"/>
                  <a:pt x="139250" y="62294"/>
                </a:cubicBezTo>
                <a:cubicBezTo>
                  <a:pt x="138445" y="65513"/>
                  <a:pt x="138982" y="65960"/>
                  <a:pt x="132276" y="67122"/>
                </a:cubicBezTo>
                <a:cubicBezTo>
                  <a:pt x="125570" y="68284"/>
                  <a:pt x="117165" y="69805"/>
                  <a:pt x="99014" y="69268"/>
                </a:cubicBezTo>
                <a:cubicBezTo>
                  <a:pt x="80863" y="68732"/>
                  <a:pt x="39465" y="67033"/>
                  <a:pt x="23371" y="63903"/>
                </a:cubicBezTo>
                <a:cubicBezTo>
                  <a:pt x="7277" y="60774"/>
                  <a:pt x="6114" y="58538"/>
                  <a:pt x="2448" y="50491"/>
                </a:cubicBezTo>
                <a:cubicBezTo>
                  <a:pt x="-1218" y="42444"/>
                  <a:pt x="-56" y="23667"/>
                  <a:pt x="1375" y="1562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31" name="Google Shape;131;p9"/>
          <p:cNvSpPr/>
          <p:nvPr/>
        </p:nvSpPr>
        <p:spPr>
          <a:xfrm rot="10466703">
            <a:off x="2029807" y="199399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rot="1980433" flipH="1">
            <a:off x="2375583" y="114771"/>
            <a:ext cx="115282" cy="119600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rot="5616215" flipH="1">
            <a:off x="-824229" y="3396957"/>
            <a:ext cx="2271556" cy="986245"/>
          </a:xfrm>
          <a:custGeom>
            <a:avLst/>
            <a:gdLst/>
            <a:ahLst/>
            <a:cxnLst/>
            <a:rect l="l" t="t" r="r" b="b"/>
            <a:pathLst>
              <a:path w="104981" h="45585" extrusionOk="0">
                <a:moveTo>
                  <a:pt x="68324" y="1"/>
                </a:moveTo>
                <a:cubicBezTo>
                  <a:pt x="66810" y="1"/>
                  <a:pt x="65264" y="395"/>
                  <a:pt x="63967" y="1144"/>
                </a:cubicBezTo>
                <a:cubicBezTo>
                  <a:pt x="60733" y="3023"/>
                  <a:pt x="58723" y="6475"/>
                  <a:pt x="57062" y="9840"/>
                </a:cubicBezTo>
                <a:cubicBezTo>
                  <a:pt x="51927" y="20176"/>
                  <a:pt x="47557" y="32172"/>
                  <a:pt x="37353" y="37547"/>
                </a:cubicBezTo>
                <a:cubicBezTo>
                  <a:pt x="33486" y="39597"/>
                  <a:pt x="29332" y="40389"/>
                  <a:pt x="25130" y="40389"/>
                </a:cubicBezTo>
                <a:cubicBezTo>
                  <a:pt x="19835" y="40389"/>
                  <a:pt x="14463" y="39131"/>
                  <a:pt x="9493" y="37547"/>
                </a:cubicBezTo>
                <a:cubicBezTo>
                  <a:pt x="7914" y="37048"/>
                  <a:pt x="4136" y="35191"/>
                  <a:pt x="2007" y="35191"/>
                </a:cubicBezTo>
                <a:cubicBezTo>
                  <a:pt x="687" y="35191"/>
                  <a:pt x="1" y="35904"/>
                  <a:pt x="862" y="38094"/>
                </a:cubicBezTo>
                <a:cubicBezTo>
                  <a:pt x="2173" y="41480"/>
                  <a:pt x="9165" y="42682"/>
                  <a:pt x="12159" y="43119"/>
                </a:cubicBezTo>
                <a:cubicBezTo>
                  <a:pt x="24780" y="45007"/>
                  <a:pt x="37519" y="45585"/>
                  <a:pt x="50283" y="45585"/>
                </a:cubicBezTo>
                <a:cubicBezTo>
                  <a:pt x="60125" y="45585"/>
                  <a:pt x="69981" y="45241"/>
                  <a:pt x="79809" y="44889"/>
                </a:cubicBezTo>
                <a:cubicBezTo>
                  <a:pt x="87981" y="44627"/>
                  <a:pt x="97137" y="43884"/>
                  <a:pt x="102468" y="37722"/>
                </a:cubicBezTo>
                <a:cubicBezTo>
                  <a:pt x="103888" y="36083"/>
                  <a:pt x="104981" y="33855"/>
                  <a:pt x="104478" y="31735"/>
                </a:cubicBezTo>
                <a:cubicBezTo>
                  <a:pt x="103861" y="29063"/>
                  <a:pt x="101156" y="27817"/>
                  <a:pt x="98320" y="27817"/>
                </a:cubicBezTo>
                <a:cubicBezTo>
                  <a:pt x="96842" y="27817"/>
                  <a:pt x="95328" y="28156"/>
                  <a:pt x="94056" y="28807"/>
                </a:cubicBezTo>
                <a:cubicBezTo>
                  <a:pt x="90319" y="30730"/>
                  <a:pt x="87631" y="34248"/>
                  <a:pt x="83917" y="36127"/>
                </a:cubicBezTo>
                <a:cubicBezTo>
                  <a:pt x="83091" y="36548"/>
                  <a:pt x="82162" y="36885"/>
                  <a:pt x="81257" y="36885"/>
                </a:cubicBezTo>
                <a:cubicBezTo>
                  <a:pt x="80845" y="36885"/>
                  <a:pt x="80439" y="36815"/>
                  <a:pt x="80049" y="36651"/>
                </a:cubicBezTo>
                <a:cubicBezTo>
                  <a:pt x="77799" y="35690"/>
                  <a:pt x="77842" y="32172"/>
                  <a:pt x="79547" y="30402"/>
                </a:cubicBezTo>
                <a:cubicBezTo>
                  <a:pt x="81229" y="28610"/>
                  <a:pt x="83808" y="28064"/>
                  <a:pt x="86211" y="27496"/>
                </a:cubicBezTo>
                <a:cubicBezTo>
                  <a:pt x="88615" y="26928"/>
                  <a:pt x="91171" y="26032"/>
                  <a:pt x="92417" y="23891"/>
                </a:cubicBezTo>
                <a:cubicBezTo>
                  <a:pt x="94252" y="20722"/>
                  <a:pt x="91718" y="16330"/>
                  <a:pt x="88178" y="15369"/>
                </a:cubicBezTo>
                <a:cubicBezTo>
                  <a:pt x="87495" y="15184"/>
                  <a:pt x="86804" y="15099"/>
                  <a:pt x="86115" y="15099"/>
                </a:cubicBezTo>
                <a:cubicBezTo>
                  <a:pt x="83208" y="15099"/>
                  <a:pt x="80325" y="16619"/>
                  <a:pt x="78170" y="18668"/>
                </a:cubicBezTo>
                <a:cubicBezTo>
                  <a:pt x="75548" y="21225"/>
                  <a:pt x="73778" y="24524"/>
                  <a:pt x="71811" y="27605"/>
                </a:cubicBezTo>
                <a:cubicBezTo>
                  <a:pt x="70850" y="29091"/>
                  <a:pt x="69714" y="30642"/>
                  <a:pt x="68009" y="31167"/>
                </a:cubicBezTo>
                <a:cubicBezTo>
                  <a:pt x="67656" y="31274"/>
                  <a:pt x="67302" y="31324"/>
                  <a:pt x="66953" y="31324"/>
                </a:cubicBezTo>
                <a:cubicBezTo>
                  <a:pt x="64384" y="31324"/>
                  <a:pt x="62055" y="28610"/>
                  <a:pt x="61979" y="25879"/>
                </a:cubicBezTo>
                <a:cubicBezTo>
                  <a:pt x="61891" y="22798"/>
                  <a:pt x="63901" y="20023"/>
                  <a:pt x="66130" y="17882"/>
                </a:cubicBezTo>
                <a:cubicBezTo>
                  <a:pt x="68381" y="15762"/>
                  <a:pt x="71003" y="13992"/>
                  <a:pt x="72817" y="11501"/>
                </a:cubicBezTo>
                <a:cubicBezTo>
                  <a:pt x="74674" y="9010"/>
                  <a:pt x="75570" y="5492"/>
                  <a:pt x="73996" y="2848"/>
                </a:cubicBezTo>
                <a:cubicBezTo>
                  <a:pt x="72826" y="902"/>
                  <a:pt x="70612" y="1"/>
                  <a:pt x="68324" y="1"/>
                </a:cubicBezTo>
                <a:close/>
              </a:path>
            </a:pathLst>
          </a:custGeom>
          <a:solidFill>
            <a:srgbClr val="F7C6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1088485" y="1136669"/>
            <a:ext cx="3492300" cy="7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subTitle" idx="1"/>
          </p:nvPr>
        </p:nvSpPr>
        <p:spPr>
          <a:xfrm>
            <a:off x="1088485" y="1677631"/>
            <a:ext cx="3492300" cy="23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8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9"/>
          <p:cNvSpPr>
            <a:spLocks noGrp="1"/>
          </p:cNvSpPr>
          <p:nvPr>
            <p:ph type="pic" idx="2"/>
          </p:nvPr>
        </p:nvSpPr>
        <p:spPr>
          <a:xfrm>
            <a:off x="4662930" y="958650"/>
            <a:ext cx="2938500" cy="304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/>
          <p:nvPr/>
        </p:nvSpPr>
        <p:spPr>
          <a:xfrm>
            <a:off x="7526591" y="3864173"/>
            <a:ext cx="2527118" cy="2140550"/>
          </a:xfrm>
          <a:custGeom>
            <a:avLst/>
            <a:gdLst/>
            <a:ahLst/>
            <a:cxnLst/>
            <a:rect l="l" t="t" r="r" b="b"/>
            <a:pathLst>
              <a:path w="49106" h="50446" extrusionOk="0">
                <a:moveTo>
                  <a:pt x="42488" y="3337"/>
                </a:moveTo>
                <a:cubicBezTo>
                  <a:pt x="37474" y="-2169"/>
                  <a:pt x="25281" y="486"/>
                  <a:pt x="18300" y="2747"/>
                </a:cubicBezTo>
                <a:cubicBezTo>
                  <a:pt x="11319" y="5009"/>
                  <a:pt x="2470" y="9728"/>
                  <a:pt x="602" y="16906"/>
                </a:cubicBezTo>
                <a:cubicBezTo>
                  <a:pt x="-1266" y="24084"/>
                  <a:pt x="2176" y="40405"/>
                  <a:pt x="7092" y="45813"/>
                </a:cubicBezTo>
                <a:cubicBezTo>
                  <a:pt x="12008" y="51221"/>
                  <a:pt x="23217" y="51024"/>
                  <a:pt x="30099" y="49352"/>
                </a:cubicBezTo>
                <a:cubicBezTo>
                  <a:pt x="36982" y="47681"/>
                  <a:pt x="46322" y="43453"/>
                  <a:pt x="48387" y="35784"/>
                </a:cubicBezTo>
                <a:cubicBezTo>
                  <a:pt x="50452" y="28115"/>
                  <a:pt x="47503" y="8843"/>
                  <a:pt x="42488" y="33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8" name="Google Shape;148;p11"/>
          <p:cNvSpPr/>
          <p:nvPr/>
        </p:nvSpPr>
        <p:spPr>
          <a:xfrm rot="5400000">
            <a:off x="5154684" y="-4641496"/>
            <a:ext cx="2058081" cy="9122861"/>
          </a:xfrm>
          <a:custGeom>
            <a:avLst/>
            <a:gdLst/>
            <a:ahLst/>
            <a:cxnLst/>
            <a:rect l="l" t="t" r="r" b="b"/>
            <a:pathLst>
              <a:path w="96071" h="161997" extrusionOk="0">
                <a:moveTo>
                  <a:pt x="8549" y="23601"/>
                </a:moveTo>
                <a:cubicBezTo>
                  <a:pt x="12875" y="12589"/>
                  <a:pt x="19167" y="10426"/>
                  <a:pt x="27426" y="6493"/>
                </a:cubicBezTo>
                <a:cubicBezTo>
                  <a:pt x="35685" y="2560"/>
                  <a:pt x="47484" y="102"/>
                  <a:pt x="58103" y="4"/>
                </a:cubicBezTo>
                <a:cubicBezTo>
                  <a:pt x="68722" y="-94"/>
                  <a:pt x="84945" y="1479"/>
                  <a:pt x="91139" y="5903"/>
                </a:cubicBezTo>
                <a:cubicBezTo>
                  <a:pt x="97333" y="10328"/>
                  <a:pt x="96351" y="18882"/>
                  <a:pt x="95269" y="26551"/>
                </a:cubicBezTo>
                <a:cubicBezTo>
                  <a:pt x="94188" y="34220"/>
                  <a:pt x="88976" y="41791"/>
                  <a:pt x="84650" y="51918"/>
                </a:cubicBezTo>
                <a:cubicBezTo>
                  <a:pt x="80324" y="62045"/>
                  <a:pt x="71377" y="77777"/>
                  <a:pt x="69312" y="87314"/>
                </a:cubicBezTo>
                <a:cubicBezTo>
                  <a:pt x="67247" y="96851"/>
                  <a:pt x="69804" y="102063"/>
                  <a:pt x="72262" y="109142"/>
                </a:cubicBezTo>
                <a:cubicBezTo>
                  <a:pt x="74720" y="116221"/>
                  <a:pt x="83175" y="122613"/>
                  <a:pt x="84060" y="129790"/>
                </a:cubicBezTo>
                <a:cubicBezTo>
                  <a:pt x="84945" y="136968"/>
                  <a:pt x="82880" y="146898"/>
                  <a:pt x="77571" y="152207"/>
                </a:cubicBezTo>
                <a:cubicBezTo>
                  <a:pt x="72262" y="157516"/>
                  <a:pt x="61348" y="160761"/>
                  <a:pt x="52204" y="161646"/>
                </a:cubicBezTo>
                <a:cubicBezTo>
                  <a:pt x="43060" y="162531"/>
                  <a:pt x="31065" y="161942"/>
                  <a:pt x="22707" y="157517"/>
                </a:cubicBezTo>
                <a:cubicBezTo>
                  <a:pt x="14350" y="153093"/>
                  <a:pt x="5599" y="149258"/>
                  <a:pt x="2059" y="135099"/>
                </a:cubicBezTo>
                <a:cubicBezTo>
                  <a:pt x="-1481" y="120941"/>
                  <a:pt x="387" y="91149"/>
                  <a:pt x="1469" y="72566"/>
                </a:cubicBezTo>
                <a:cubicBezTo>
                  <a:pt x="2551" y="53983"/>
                  <a:pt x="4223" y="34613"/>
                  <a:pt x="8549" y="236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9" name="Google Shape;149;p11"/>
          <p:cNvSpPr/>
          <p:nvPr/>
        </p:nvSpPr>
        <p:spPr>
          <a:xfrm rot="-5400000">
            <a:off x="-748328" y="3669881"/>
            <a:ext cx="2657600" cy="2293025"/>
          </a:xfrm>
          <a:custGeom>
            <a:avLst/>
            <a:gdLst/>
            <a:ahLst/>
            <a:cxnLst/>
            <a:rect l="l" t="t" r="r" b="b"/>
            <a:pathLst>
              <a:path w="106304" h="91721" extrusionOk="0">
                <a:moveTo>
                  <a:pt x="11514" y="76379"/>
                </a:moveTo>
                <a:cubicBezTo>
                  <a:pt x="16840" y="81787"/>
                  <a:pt x="25753" y="91521"/>
                  <a:pt x="33251" y="91717"/>
                </a:cubicBezTo>
                <a:cubicBezTo>
                  <a:pt x="40749" y="91914"/>
                  <a:pt x="51028" y="83851"/>
                  <a:pt x="56504" y="77558"/>
                </a:cubicBezTo>
                <a:cubicBezTo>
                  <a:pt x="61980" y="71265"/>
                  <a:pt x="62486" y="59664"/>
                  <a:pt x="66109" y="53961"/>
                </a:cubicBezTo>
                <a:cubicBezTo>
                  <a:pt x="69732" y="48258"/>
                  <a:pt x="72175" y="46882"/>
                  <a:pt x="78241" y="43342"/>
                </a:cubicBezTo>
                <a:cubicBezTo>
                  <a:pt x="84307" y="39802"/>
                  <a:pt x="98041" y="37443"/>
                  <a:pt x="102506" y="32723"/>
                </a:cubicBezTo>
                <a:cubicBezTo>
                  <a:pt x="106972" y="28004"/>
                  <a:pt x="107056" y="19843"/>
                  <a:pt x="105034" y="15025"/>
                </a:cubicBezTo>
                <a:cubicBezTo>
                  <a:pt x="103012" y="10207"/>
                  <a:pt x="100484" y="6177"/>
                  <a:pt x="90374" y="3817"/>
                </a:cubicBezTo>
                <a:cubicBezTo>
                  <a:pt x="80264" y="1457"/>
                  <a:pt x="58611" y="-1493"/>
                  <a:pt x="44372" y="867"/>
                </a:cubicBezTo>
                <a:cubicBezTo>
                  <a:pt x="30133" y="3227"/>
                  <a:pt x="12121" y="8241"/>
                  <a:pt x="4942" y="17975"/>
                </a:cubicBezTo>
                <a:cubicBezTo>
                  <a:pt x="-2237" y="27709"/>
                  <a:pt x="203" y="49536"/>
                  <a:pt x="1298" y="59270"/>
                </a:cubicBezTo>
                <a:cubicBezTo>
                  <a:pt x="2393" y="69004"/>
                  <a:pt x="6189" y="70971"/>
                  <a:pt x="11514" y="763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50" name="Google Shape;150;p11"/>
          <p:cNvSpPr/>
          <p:nvPr/>
        </p:nvSpPr>
        <p:spPr>
          <a:xfrm>
            <a:off x="353839" y="4268689"/>
            <a:ext cx="5782925" cy="1331500"/>
          </a:xfrm>
          <a:custGeom>
            <a:avLst/>
            <a:gdLst/>
            <a:ahLst/>
            <a:cxnLst/>
            <a:rect l="l" t="t" r="r" b="b"/>
            <a:pathLst>
              <a:path w="231317" h="53260" extrusionOk="0">
                <a:moveTo>
                  <a:pt x="5" y="18622"/>
                </a:moveTo>
                <a:cubicBezTo>
                  <a:pt x="-192" y="12034"/>
                  <a:pt x="4921" y="4955"/>
                  <a:pt x="17113" y="2103"/>
                </a:cubicBezTo>
                <a:cubicBezTo>
                  <a:pt x="29305" y="-748"/>
                  <a:pt x="57622" y="-453"/>
                  <a:pt x="73157" y="1513"/>
                </a:cubicBezTo>
                <a:cubicBezTo>
                  <a:pt x="88692" y="3480"/>
                  <a:pt x="99704" y="10657"/>
                  <a:pt x="110323" y="13902"/>
                </a:cubicBezTo>
                <a:cubicBezTo>
                  <a:pt x="120942" y="17147"/>
                  <a:pt x="128021" y="19703"/>
                  <a:pt x="136870" y="20981"/>
                </a:cubicBezTo>
                <a:cubicBezTo>
                  <a:pt x="145719" y="22259"/>
                  <a:pt x="155256" y="21964"/>
                  <a:pt x="163417" y="21571"/>
                </a:cubicBezTo>
                <a:cubicBezTo>
                  <a:pt x="171578" y="21178"/>
                  <a:pt x="178264" y="19212"/>
                  <a:pt x="185835" y="18622"/>
                </a:cubicBezTo>
                <a:cubicBezTo>
                  <a:pt x="193406" y="18032"/>
                  <a:pt x="201861" y="17049"/>
                  <a:pt x="208842" y="18032"/>
                </a:cubicBezTo>
                <a:cubicBezTo>
                  <a:pt x="215823" y="19015"/>
                  <a:pt x="224377" y="20588"/>
                  <a:pt x="227720" y="24521"/>
                </a:cubicBezTo>
                <a:cubicBezTo>
                  <a:pt x="231063" y="28454"/>
                  <a:pt x="233226" y="37795"/>
                  <a:pt x="228900" y="41629"/>
                </a:cubicBezTo>
                <a:cubicBezTo>
                  <a:pt x="224574" y="45464"/>
                  <a:pt x="215233" y="45660"/>
                  <a:pt x="201763" y="47528"/>
                </a:cubicBezTo>
                <a:cubicBezTo>
                  <a:pt x="188293" y="49396"/>
                  <a:pt x="169317" y="52150"/>
                  <a:pt x="148079" y="52838"/>
                </a:cubicBezTo>
                <a:cubicBezTo>
                  <a:pt x="126841" y="53526"/>
                  <a:pt x="95968" y="53526"/>
                  <a:pt x="74337" y="51658"/>
                </a:cubicBezTo>
                <a:cubicBezTo>
                  <a:pt x="52706" y="49790"/>
                  <a:pt x="30682" y="47135"/>
                  <a:pt x="18293" y="41629"/>
                </a:cubicBezTo>
                <a:cubicBezTo>
                  <a:pt x="5904" y="36123"/>
                  <a:pt x="202" y="25210"/>
                  <a:pt x="5" y="1862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1" name="Google Shape;151;p11"/>
          <p:cNvSpPr/>
          <p:nvPr/>
        </p:nvSpPr>
        <p:spPr>
          <a:xfrm rot="10466703">
            <a:off x="300657" y="3295249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 rot="1263053">
            <a:off x="227896" y="3129898"/>
            <a:ext cx="109240" cy="113331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7694800" y="-1033192"/>
            <a:ext cx="2190675" cy="2937750"/>
          </a:xfrm>
          <a:custGeom>
            <a:avLst/>
            <a:gdLst/>
            <a:ahLst/>
            <a:cxnLst/>
            <a:rect l="l" t="t" r="r" b="b"/>
            <a:pathLst>
              <a:path w="87627" h="117510" extrusionOk="0">
                <a:moveTo>
                  <a:pt x="60328" y="32"/>
                </a:moveTo>
                <a:cubicBezTo>
                  <a:pt x="47055" y="327"/>
                  <a:pt x="16181" y="7210"/>
                  <a:pt x="6644" y="14781"/>
                </a:cubicBezTo>
                <a:cubicBezTo>
                  <a:pt x="-2893" y="22352"/>
                  <a:pt x="-337" y="36608"/>
                  <a:pt x="3104" y="45457"/>
                </a:cubicBezTo>
                <a:cubicBezTo>
                  <a:pt x="6545" y="54306"/>
                  <a:pt x="21588" y="61779"/>
                  <a:pt x="27291" y="67875"/>
                </a:cubicBezTo>
                <a:cubicBezTo>
                  <a:pt x="32994" y="73971"/>
                  <a:pt x="36337" y="75544"/>
                  <a:pt x="37320" y="82033"/>
                </a:cubicBezTo>
                <a:cubicBezTo>
                  <a:pt x="38303" y="88522"/>
                  <a:pt x="30930" y="100912"/>
                  <a:pt x="33191" y="106811"/>
                </a:cubicBezTo>
                <a:cubicBezTo>
                  <a:pt x="35453" y="112711"/>
                  <a:pt x="44302" y="117037"/>
                  <a:pt x="50889" y="117430"/>
                </a:cubicBezTo>
                <a:cubicBezTo>
                  <a:pt x="57477" y="117823"/>
                  <a:pt x="67407" y="117036"/>
                  <a:pt x="72716" y="109170"/>
                </a:cubicBezTo>
                <a:cubicBezTo>
                  <a:pt x="78025" y="101304"/>
                  <a:pt x="80484" y="86262"/>
                  <a:pt x="82745" y="70235"/>
                </a:cubicBezTo>
                <a:cubicBezTo>
                  <a:pt x="85007" y="54209"/>
                  <a:pt x="90021" y="24712"/>
                  <a:pt x="86285" y="13011"/>
                </a:cubicBezTo>
                <a:cubicBezTo>
                  <a:pt x="82549" y="1311"/>
                  <a:pt x="73602" y="-263"/>
                  <a:pt x="60328" y="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54" name="Google Shape;154;p11" descr="Community Verified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52400"/>
            <a:ext cx="1524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/>
          <p:nvPr/>
        </p:nvSpPr>
        <p:spPr>
          <a:xfrm rot="1898937" flipH="1">
            <a:off x="-708587" y="-655553"/>
            <a:ext cx="1874363" cy="1534577"/>
          </a:xfrm>
          <a:custGeom>
            <a:avLst/>
            <a:gdLst/>
            <a:ahLst/>
            <a:cxnLst/>
            <a:rect l="l" t="t" r="r" b="b"/>
            <a:pathLst>
              <a:path w="44991" h="36835" extrusionOk="0">
                <a:moveTo>
                  <a:pt x="16309" y="1"/>
                </a:moveTo>
                <a:cubicBezTo>
                  <a:pt x="16042" y="1"/>
                  <a:pt x="15777" y="21"/>
                  <a:pt x="15514" y="65"/>
                </a:cubicBezTo>
                <a:cubicBezTo>
                  <a:pt x="14203" y="284"/>
                  <a:pt x="12914" y="1311"/>
                  <a:pt x="12827" y="2665"/>
                </a:cubicBezTo>
                <a:cubicBezTo>
                  <a:pt x="12739" y="4326"/>
                  <a:pt x="14422" y="5528"/>
                  <a:pt x="16017" y="5899"/>
                </a:cubicBezTo>
                <a:cubicBezTo>
                  <a:pt x="17634" y="6293"/>
                  <a:pt x="19360" y="6118"/>
                  <a:pt x="20911" y="6730"/>
                </a:cubicBezTo>
                <a:cubicBezTo>
                  <a:pt x="22463" y="7320"/>
                  <a:pt x="23752" y="9155"/>
                  <a:pt x="22965" y="10597"/>
                </a:cubicBezTo>
                <a:lnTo>
                  <a:pt x="6315" y="5921"/>
                </a:lnTo>
                <a:lnTo>
                  <a:pt x="6315" y="5921"/>
                </a:lnTo>
                <a:cubicBezTo>
                  <a:pt x="4458" y="7101"/>
                  <a:pt x="5550" y="10270"/>
                  <a:pt x="7582" y="11231"/>
                </a:cubicBezTo>
                <a:cubicBezTo>
                  <a:pt x="9571" y="12149"/>
                  <a:pt x="11931" y="11821"/>
                  <a:pt x="14116" y="12192"/>
                </a:cubicBezTo>
                <a:cubicBezTo>
                  <a:pt x="16301" y="12542"/>
                  <a:pt x="18683" y="14268"/>
                  <a:pt x="18267" y="16453"/>
                </a:cubicBezTo>
                <a:cubicBezTo>
                  <a:pt x="14138" y="16082"/>
                  <a:pt x="10008" y="15732"/>
                  <a:pt x="5878" y="15404"/>
                </a:cubicBezTo>
                <a:cubicBezTo>
                  <a:pt x="5578" y="15381"/>
                  <a:pt x="5262" y="15363"/>
                  <a:pt x="4944" y="15363"/>
                </a:cubicBezTo>
                <a:cubicBezTo>
                  <a:pt x="3807" y="15363"/>
                  <a:pt x="2654" y="15589"/>
                  <a:pt x="2141" y="16563"/>
                </a:cubicBezTo>
                <a:cubicBezTo>
                  <a:pt x="1355" y="18005"/>
                  <a:pt x="2972" y="19753"/>
                  <a:pt x="4611" y="19971"/>
                </a:cubicBezTo>
                <a:cubicBezTo>
                  <a:pt x="4809" y="19995"/>
                  <a:pt x="5006" y="20006"/>
                  <a:pt x="5203" y="20006"/>
                </a:cubicBezTo>
                <a:cubicBezTo>
                  <a:pt x="6635" y="20006"/>
                  <a:pt x="8040" y="19440"/>
                  <a:pt x="9462" y="19228"/>
                </a:cubicBezTo>
                <a:cubicBezTo>
                  <a:pt x="9731" y="19189"/>
                  <a:pt x="10011" y="19168"/>
                  <a:pt x="10293" y="19168"/>
                </a:cubicBezTo>
                <a:cubicBezTo>
                  <a:pt x="11727" y="19168"/>
                  <a:pt x="13219" y="19702"/>
                  <a:pt x="13657" y="20998"/>
                </a:cubicBezTo>
                <a:cubicBezTo>
                  <a:pt x="14116" y="22353"/>
                  <a:pt x="13176" y="23795"/>
                  <a:pt x="11952" y="24494"/>
                </a:cubicBezTo>
                <a:cubicBezTo>
                  <a:pt x="10729" y="25194"/>
                  <a:pt x="9287" y="25325"/>
                  <a:pt x="7910" y="25521"/>
                </a:cubicBezTo>
                <a:cubicBezTo>
                  <a:pt x="6031" y="25784"/>
                  <a:pt x="4086" y="26243"/>
                  <a:pt x="2557" y="27422"/>
                </a:cubicBezTo>
                <a:cubicBezTo>
                  <a:pt x="1027" y="28581"/>
                  <a:pt x="0" y="30547"/>
                  <a:pt x="393" y="32426"/>
                </a:cubicBezTo>
                <a:cubicBezTo>
                  <a:pt x="881" y="34614"/>
                  <a:pt x="3184" y="35843"/>
                  <a:pt x="5464" y="35843"/>
                </a:cubicBezTo>
                <a:cubicBezTo>
                  <a:pt x="6145" y="35843"/>
                  <a:pt x="6823" y="35733"/>
                  <a:pt x="7451" y="35507"/>
                </a:cubicBezTo>
                <a:cubicBezTo>
                  <a:pt x="10183" y="34524"/>
                  <a:pt x="12062" y="32077"/>
                  <a:pt x="13657" y="29629"/>
                </a:cubicBezTo>
                <a:cubicBezTo>
                  <a:pt x="14269" y="28690"/>
                  <a:pt x="14968" y="27619"/>
                  <a:pt x="16082" y="27313"/>
                </a:cubicBezTo>
                <a:cubicBezTo>
                  <a:pt x="16281" y="27259"/>
                  <a:pt x="16480" y="27233"/>
                  <a:pt x="16677" y="27233"/>
                </a:cubicBezTo>
                <a:cubicBezTo>
                  <a:pt x="18056" y="27233"/>
                  <a:pt x="19332" y="28493"/>
                  <a:pt x="19906" y="29870"/>
                </a:cubicBezTo>
                <a:cubicBezTo>
                  <a:pt x="20562" y="31421"/>
                  <a:pt x="20627" y="33147"/>
                  <a:pt x="21370" y="34633"/>
                </a:cubicBezTo>
                <a:cubicBezTo>
                  <a:pt x="21956" y="35822"/>
                  <a:pt x="23221" y="36834"/>
                  <a:pt x="24448" y="36834"/>
                </a:cubicBezTo>
                <a:cubicBezTo>
                  <a:pt x="24777" y="36834"/>
                  <a:pt x="25103" y="36762"/>
                  <a:pt x="25413" y="36600"/>
                </a:cubicBezTo>
                <a:cubicBezTo>
                  <a:pt x="27008" y="35813"/>
                  <a:pt x="26964" y="33453"/>
                  <a:pt x="26134" y="31902"/>
                </a:cubicBezTo>
                <a:cubicBezTo>
                  <a:pt x="25282" y="30350"/>
                  <a:pt x="23883" y="29083"/>
                  <a:pt x="23315" y="27422"/>
                </a:cubicBezTo>
                <a:cubicBezTo>
                  <a:pt x="22747" y="25762"/>
                  <a:pt x="23555" y="23380"/>
                  <a:pt x="25303" y="23380"/>
                </a:cubicBezTo>
                <a:cubicBezTo>
                  <a:pt x="26636" y="23380"/>
                  <a:pt x="27598" y="24779"/>
                  <a:pt x="27816" y="26090"/>
                </a:cubicBezTo>
                <a:cubicBezTo>
                  <a:pt x="28035" y="27422"/>
                  <a:pt x="27816" y="28799"/>
                  <a:pt x="28100" y="30110"/>
                </a:cubicBezTo>
                <a:cubicBezTo>
                  <a:pt x="28551" y="32279"/>
                  <a:pt x="30627" y="34089"/>
                  <a:pt x="32834" y="34089"/>
                </a:cubicBezTo>
                <a:cubicBezTo>
                  <a:pt x="32873" y="34089"/>
                  <a:pt x="32912" y="34088"/>
                  <a:pt x="32951" y="34087"/>
                </a:cubicBezTo>
                <a:cubicBezTo>
                  <a:pt x="35224" y="34043"/>
                  <a:pt x="37321" y="31967"/>
                  <a:pt x="37190" y="29695"/>
                </a:cubicBezTo>
                <a:cubicBezTo>
                  <a:pt x="37103" y="27925"/>
                  <a:pt x="35857" y="26417"/>
                  <a:pt x="34590" y="25194"/>
                </a:cubicBezTo>
                <a:cubicBezTo>
                  <a:pt x="33323" y="23948"/>
                  <a:pt x="31902" y="22768"/>
                  <a:pt x="31247" y="21129"/>
                </a:cubicBezTo>
                <a:cubicBezTo>
                  <a:pt x="30591" y="19491"/>
                  <a:pt x="31050" y="17196"/>
                  <a:pt x="32711" y="16563"/>
                </a:cubicBezTo>
                <a:cubicBezTo>
                  <a:pt x="34371" y="17437"/>
                  <a:pt x="35224" y="19338"/>
                  <a:pt x="35748" y="21151"/>
                </a:cubicBezTo>
                <a:cubicBezTo>
                  <a:pt x="36251" y="22943"/>
                  <a:pt x="36600" y="24888"/>
                  <a:pt x="37715" y="26417"/>
                </a:cubicBezTo>
                <a:cubicBezTo>
                  <a:pt x="38488" y="27478"/>
                  <a:pt x="39818" y="28224"/>
                  <a:pt x="41071" y="28224"/>
                </a:cubicBezTo>
                <a:cubicBezTo>
                  <a:pt x="41624" y="28224"/>
                  <a:pt x="42162" y="28078"/>
                  <a:pt x="42631" y="27750"/>
                </a:cubicBezTo>
                <a:cubicBezTo>
                  <a:pt x="44991" y="26090"/>
                  <a:pt x="38152" y="11952"/>
                  <a:pt x="36644" y="10248"/>
                </a:cubicBezTo>
                <a:cubicBezTo>
                  <a:pt x="32711" y="5659"/>
                  <a:pt x="25041" y="2556"/>
                  <a:pt x="19447" y="655"/>
                </a:cubicBezTo>
                <a:cubicBezTo>
                  <a:pt x="18421" y="307"/>
                  <a:pt x="17352" y="1"/>
                  <a:pt x="163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rot="10264647" flipH="1">
            <a:off x="7593622" y="4179155"/>
            <a:ext cx="2393042" cy="1260598"/>
          </a:xfrm>
          <a:custGeom>
            <a:avLst/>
            <a:gdLst/>
            <a:ahLst/>
            <a:cxnLst/>
            <a:rect l="l" t="t" r="r" b="b"/>
            <a:pathLst>
              <a:path w="49820" h="26244" fill="none" extrusionOk="0">
                <a:moveTo>
                  <a:pt x="0" y="4523"/>
                </a:moveTo>
                <a:cubicBezTo>
                  <a:pt x="4305" y="10926"/>
                  <a:pt x="12127" y="14815"/>
                  <a:pt x="19819" y="14400"/>
                </a:cubicBezTo>
                <a:cubicBezTo>
                  <a:pt x="21021" y="14356"/>
                  <a:pt x="22266" y="14159"/>
                  <a:pt x="23249" y="13482"/>
                </a:cubicBezTo>
                <a:cubicBezTo>
                  <a:pt x="24233" y="12805"/>
                  <a:pt x="24823" y="11450"/>
                  <a:pt x="24364" y="10357"/>
                </a:cubicBezTo>
                <a:cubicBezTo>
                  <a:pt x="23927" y="9330"/>
                  <a:pt x="22659" y="8828"/>
                  <a:pt x="21545" y="8828"/>
                </a:cubicBezTo>
                <a:cubicBezTo>
                  <a:pt x="18398" y="8784"/>
                  <a:pt x="15645" y="11734"/>
                  <a:pt x="15623" y="14881"/>
                </a:cubicBezTo>
                <a:cubicBezTo>
                  <a:pt x="15558" y="18005"/>
                  <a:pt x="17961" y="20911"/>
                  <a:pt x="20999" y="21807"/>
                </a:cubicBezTo>
                <a:cubicBezTo>
                  <a:pt x="24014" y="22681"/>
                  <a:pt x="27401" y="21698"/>
                  <a:pt x="29739" y="19622"/>
                </a:cubicBezTo>
                <a:cubicBezTo>
                  <a:pt x="30613" y="18857"/>
                  <a:pt x="31400" y="17656"/>
                  <a:pt x="30941" y="16585"/>
                </a:cubicBezTo>
                <a:cubicBezTo>
                  <a:pt x="30679" y="15973"/>
                  <a:pt x="30023" y="15558"/>
                  <a:pt x="29368" y="15383"/>
                </a:cubicBezTo>
                <a:cubicBezTo>
                  <a:pt x="26461" y="14618"/>
                  <a:pt x="23577" y="17830"/>
                  <a:pt x="24058" y="20802"/>
                </a:cubicBezTo>
                <a:cubicBezTo>
                  <a:pt x="24560" y="23752"/>
                  <a:pt x="27532" y="25850"/>
                  <a:pt x="30504" y="26046"/>
                </a:cubicBezTo>
                <a:cubicBezTo>
                  <a:pt x="33476" y="26243"/>
                  <a:pt x="36382" y="24932"/>
                  <a:pt x="38807" y="23140"/>
                </a:cubicBezTo>
                <a:cubicBezTo>
                  <a:pt x="45909" y="17983"/>
                  <a:pt x="49820" y="8719"/>
                  <a:pt x="48531" y="0"/>
                </a:cubicBezTo>
              </a:path>
            </a:pathLst>
          </a:custGeom>
          <a:noFill/>
          <a:ln w="20750" cap="flat" cmpd="sng">
            <a:solidFill>
              <a:schemeClr val="dk1"/>
            </a:solidFill>
            <a:prstDash val="solid"/>
            <a:miter lim="218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 txBox="1">
            <a:spLocks noGrp="1"/>
          </p:cNvSpPr>
          <p:nvPr>
            <p:ph type="title" hasCustomPrompt="1"/>
          </p:nvPr>
        </p:nvSpPr>
        <p:spPr>
          <a:xfrm>
            <a:off x="1548450" y="1387300"/>
            <a:ext cx="6047100" cy="21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800">
                <a:solidFill>
                  <a:srgbClr val="101122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8" name="Google Shape;158;p11"/>
          <p:cNvSpPr txBox="1">
            <a:spLocks noGrp="1"/>
          </p:cNvSpPr>
          <p:nvPr>
            <p:ph type="subTitle" idx="1"/>
          </p:nvPr>
        </p:nvSpPr>
        <p:spPr>
          <a:xfrm>
            <a:off x="1548450" y="3069805"/>
            <a:ext cx="6047100" cy="9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8" r:id="rId16"/>
    <p:sldLayoutId id="2147483670" r:id="rId17"/>
    <p:sldLayoutId id="2147483672" r:id="rId18"/>
    <p:sldLayoutId id="2147483673" r:id="rId19"/>
    <p:sldLayoutId id="2147483674" r:id="rId20"/>
    <p:sldLayoutId id="2147483675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3"/>
          <p:cNvSpPr txBox="1">
            <a:spLocks noGrp="1"/>
          </p:cNvSpPr>
          <p:nvPr>
            <p:ph type="ctrTitle"/>
          </p:nvPr>
        </p:nvSpPr>
        <p:spPr>
          <a:xfrm>
            <a:off x="1260750" y="1476550"/>
            <a:ext cx="6622500" cy="1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Lilita One"/>
                <a:ea typeface="Lilita One"/>
                <a:cs typeface="Lilita One"/>
                <a:sym typeface="Lilita One"/>
              </a:rPr>
              <a:t>A BRIEF INTRODUCTION TO </a:t>
            </a:r>
            <a:r>
              <a:rPr lang="en" sz="4400" b="1" dirty="0">
                <a:solidFill>
                  <a:schemeClr val="lt2"/>
                </a:solidFill>
              </a:rPr>
              <a:t>PERSONALITY DISORDERS</a:t>
            </a:r>
            <a:endParaRPr sz="4400" b="1" dirty="0">
              <a:solidFill>
                <a:schemeClr val="lt2"/>
              </a:solidFill>
            </a:endParaRPr>
          </a:p>
        </p:txBody>
      </p:sp>
      <p:sp>
        <p:nvSpPr>
          <p:cNvPr id="437" name="Google Shape;437;p33"/>
          <p:cNvSpPr txBox="1">
            <a:spLocks noGrp="1"/>
          </p:cNvSpPr>
          <p:nvPr>
            <p:ph type="subTitle" idx="1"/>
          </p:nvPr>
        </p:nvSpPr>
        <p:spPr>
          <a:xfrm>
            <a:off x="1262850" y="3185350"/>
            <a:ext cx="6620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Dr James</a:t>
            </a:r>
            <a:r>
              <a:rPr lang="en" dirty="0"/>
              <a:t> Glass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MBChB MRCPsych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A94598-AD6D-D3B1-FF8B-5DC5EC424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490" y="2751901"/>
            <a:ext cx="835019" cy="558772"/>
          </a:xfrm>
          <a:prstGeom prst="rect">
            <a:avLst/>
          </a:prstGeom>
        </p:spPr>
      </p:pic>
      <p:sp>
        <p:nvSpPr>
          <p:cNvPr id="520" name="Google Shape;520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TYPES OF </a:t>
            </a:r>
            <a:r>
              <a:rPr lang="en" b="1" dirty="0">
                <a:solidFill>
                  <a:schemeClr val="lt2"/>
                </a:solidFill>
              </a:rPr>
              <a:t>PERSONALITY DISORDERS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521" name="Google Shape;521;p40"/>
          <p:cNvSpPr txBox="1">
            <a:spLocks noGrp="1"/>
          </p:cNvSpPr>
          <p:nvPr>
            <p:ph type="subTitle" idx="1"/>
          </p:nvPr>
        </p:nvSpPr>
        <p:spPr>
          <a:xfrm>
            <a:off x="719996" y="2483524"/>
            <a:ext cx="2832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Odd or eccentric behaviours</a:t>
            </a:r>
            <a:endParaRPr dirty="0"/>
          </a:p>
        </p:txBody>
      </p:sp>
      <p:sp>
        <p:nvSpPr>
          <p:cNvPr id="522" name="Google Shape;522;p40"/>
          <p:cNvSpPr txBox="1">
            <a:spLocks noGrp="1"/>
          </p:cNvSpPr>
          <p:nvPr>
            <p:ph type="subTitle" idx="2"/>
          </p:nvPr>
        </p:nvSpPr>
        <p:spPr>
          <a:xfrm>
            <a:off x="3170702" y="3639274"/>
            <a:ext cx="2802600" cy="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Unpredictable behaviour and emotional instability</a:t>
            </a:r>
            <a:endParaRPr dirty="0"/>
          </a:p>
        </p:txBody>
      </p:sp>
      <p:sp>
        <p:nvSpPr>
          <p:cNvPr id="523" name="Google Shape;523;p40"/>
          <p:cNvSpPr txBox="1">
            <a:spLocks noGrp="1"/>
          </p:cNvSpPr>
          <p:nvPr>
            <p:ph type="subTitle" idx="3"/>
          </p:nvPr>
        </p:nvSpPr>
        <p:spPr>
          <a:xfrm>
            <a:off x="5625904" y="2481874"/>
            <a:ext cx="2798100" cy="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Anxious or avoidant behaviours</a:t>
            </a:r>
            <a:endParaRPr dirty="0"/>
          </a:p>
        </p:txBody>
      </p:sp>
      <p:sp>
        <p:nvSpPr>
          <p:cNvPr id="524" name="Google Shape;524;p40"/>
          <p:cNvSpPr txBox="1">
            <a:spLocks noGrp="1"/>
          </p:cNvSpPr>
          <p:nvPr>
            <p:ph type="subTitle" idx="4"/>
          </p:nvPr>
        </p:nvSpPr>
        <p:spPr>
          <a:xfrm>
            <a:off x="737246" y="2213397"/>
            <a:ext cx="27981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/>
              <a:t>CLUSTER A</a:t>
            </a:r>
            <a:endParaRPr sz="2300" b="1" dirty="0"/>
          </a:p>
        </p:txBody>
      </p:sp>
      <p:sp>
        <p:nvSpPr>
          <p:cNvPr id="525" name="Google Shape;525;p40"/>
          <p:cNvSpPr txBox="1">
            <a:spLocks noGrp="1"/>
          </p:cNvSpPr>
          <p:nvPr>
            <p:ph type="subTitle" idx="5"/>
          </p:nvPr>
        </p:nvSpPr>
        <p:spPr>
          <a:xfrm>
            <a:off x="3172952" y="3370853"/>
            <a:ext cx="27981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/>
              <a:t>CLUSTER B</a:t>
            </a:r>
            <a:endParaRPr sz="2300" b="1" dirty="0"/>
          </a:p>
        </p:txBody>
      </p:sp>
      <p:sp>
        <p:nvSpPr>
          <p:cNvPr id="526" name="Google Shape;526;p40"/>
          <p:cNvSpPr txBox="1">
            <a:spLocks noGrp="1"/>
          </p:cNvSpPr>
          <p:nvPr>
            <p:ph type="subTitle" idx="6"/>
          </p:nvPr>
        </p:nvSpPr>
        <p:spPr>
          <a:xfrm>
            <a:off x="5625904" y="2213397"/>
            <a:ext cx="27981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/>
              <a:t>CLUSTER C</a:t>
            </a:r>
            <a:endParaRPr sz="2300" b="1" dirty="0"/>
          </a:p>
        </p:txBody>
      </p:sp>
      <p:pic>
        <p:nvPicPr>
          <p:cNvPr id="5" name="Picture 2" descr="Bipolar, depression, disorder, paranoia, problems, psychological ...">
            <a:extLst>
              <a:ext uri="{FF2B5EF4-FFF2-40B4-BE49-F238E27FC236}">
                <a16:creationId xmlns:a16="http://schemas.microsoft.com/office/drawing/2014/main" id="{15068CF7-B4AB-C152-0C8F-64AD52F37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03" y="1417531"/>
            <a:ext cx="811565" cy="811565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D6594D-8478-358F-DE55-274A2E24859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9526" y="1632984"/>
            <a:ext cx="550855" cy="5398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top Trying to Fit Sales Coaching in a Box | Janek Performance Group">
            <a:extLst>
              <a:ext uri="{FF2B5EF4-FFF2-40B4-BE49-F238E27FC236}">
                <a16:creationId xmlns:a16="http://schemas.microsoft.com/office/drawing/2014/main" id="{1948F566-2AD1-776F-774D-88561DDFB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8" y="-427257"/>
            <a:ext cx="7827727" cy="587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672;p47">
            <a:extLst>
              <a:ext uri="{FF2B5EF4-FFF2-40B4-BE49-F238E27FC236}">
                <a16:creationId xmlns:a16="http://schemas.microsoft.com/office/drawing/2014/main" id="{D25220FD-2A69-59A2-F2B2-7305FEB4DDAE}"/>
              </a:ext>
            </a:extLst>
          </p:cNvPr>
          <p:cNvSpPr/>
          <p:nvPr/>
        </p:nvSpPr>
        <p:spPr>
          <a:xfrm flipH="1">
            <a:off x="2055880" y="2627551"/>
            <a:ext cx="5032240" cy="1428848"/>
          </a:xfrm>
          <a:custGeom>
            <a:avLst/>
            <a:gdLst/>
            <a:ahLst/>
            <a:cxnLst/>
            <a:rect l="l" t="t" r="r" b="b"/>
            <a:pathLst>
              <a:path w="56223" h="15963" extrusionOk="0">
                <a:moveTo>
                  <a:pt x="29178" y="1"/>
                </a:moveTo>
                <a:cubicBezTo>
                  <a:pt x="16333" y="1"/>
                  <a:pt x="3319" y="274"/>
                  <a:pt x="2448" y="804"/>
                </a:cubicBezTo>
                <a:cubicBezTo>
                  <a:pt x="0" y="2312"/>
                  <a:pt x="2163" y="15051"/>
                  <a:pt x="3256" y="15553"/>
                </a:cubicBezTo>
                <a:cubicBezTo>
                  <a:pt x="3802" y="15826"/>
                  <a:pt x="16394" y="15963"/>
                  <a:pt x="29004" y="15963"/>
                </a:cubicBezTo>
                <a:cubicBezTo>
                  <a:pt x="41615" y="15963"/>
                  <a:pt x="54245" y="15826"/>
                  <a:pt x="54868" y="15553"/>
                </a:cubicBezTo>
                <a:cubicBezTo>
                  <a:pt x="56091" y="15051"/>
                  <a:pt x="56222" y="1896"/>
                  <a:pt x="54868" y="804"/>
                </a:cubicBezTo>
                <a:cubicBezTo>
                  <a:pt x="54186" y="263"/>
                  <a:pt x="41763" y="1"/>
                  <a:pt x="291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73;p47">
            <a:extLst>
              <a:ext uri="{FF2B5EF4-FFF2-40B4-BE49-F238E27FC236}">
                <a16:creationId xmlns:a16="http://schemas.microsoft.com/office/drawing/2014/main" id="{88F087B8-24D6-A970-6035-DD2F3116E3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6900" y="2739575"/>
            <a:ext cx="4690200" cy="12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REME</a:t>
            </a:r>
            <a:r>
              <a:rPr lang="en" sz="6000" b="1" dirty="0">
                <a:solidFill>
                  <a:schemeClr val="lt2"/>
                </a:solidFill>
              </a:rPr>
              <a:t>MBER!</a:t>
            </a:r>
            <a:endParaRPr sz="6000" b="1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8"/>
          <p:cNvSpPr txBox="1">
            <a:spLocks noGrp="1"/>
          </p:cNvSpPr>
          <p:nvPr>
            <p:ph type="title"/>
          </p:nvPr>
        </p:nvSpPr>
        <p:spPr>
          <a:xfrm>
            <a:off x="723569" y="826382"/>
            <a:ext cx="7696862" cy="21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EUPD</a:t>
            </a:r>
            <a:r>
              <a:rPr lang="en" b="1" dirty="0">
                <a:solidFill>
                  <a:schemeClr val="lt2"/>
                </a:solidFill>
              </a:rPr>
              <a:t> / </a:t>
            </a:r>
            <a:r>
              <a:rPr lang="en" b="1" dirty="0">
                <a:solidFill>
                  <a:schemeClr val="dk1"/>
                </a:solidFill>
              </a:rPr>
              <a:t>BPD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679" name="Google Shape;679;p48"/>
          <p:cNvSpPr txBox="1">
            <a:spLocks noGrp="1"/>
          </p:cNvSpPr>
          <p:nvPr>
            <p:ph type="subTitle" idx="1"/>
          </p:nvPr>
        </p:nvSpPr>
        <p:spPr>
          <a:xfrm>
            <a:off x="1548450" y="3069805"/>
            <a:ext cx="6047100" cy="9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Emotionally Unstable Personality Disorder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Borderline Personality Disorder</a:t>
            </a: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7"/>
          <p:cNvSpPr txBox="1">
            <a:spLocks noGrp="1"/>
          </p:cNvSpPr>
          <p:nvPr>
            <p:ph type="title"/>
          </p:nvPr>
        </p:nvSpPr>
        <p:spPr>
          <a:xfrm>
            <a:off x="1052672" y="2403713"/>
            <a:ext cx="5067600" cy="2446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DIAGNOSIS</a:t>
            </a:r>
            <a:br>
              <a:rPr lang="en" b="1" dirty="0"/>
            </a:br>
            <a:r>
              <a:rPr lang="en" sz="2400" b="1" dirty="0"/>
              <a:t>What are the clinical features of Emotionally Unstable Personality Disorder?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482" name="Google Shape;482;p37"/>
          <p:cNvSpPr txBox="1">
            <a:spLocks noGrp="1"/>
          </p:cNvSpPr>
          <p:nvPr>
            <p:ph type="title" idx="2"/>
          </p:nvPr>
        </p:nvSpPr>
        <p:spPr>
          <a:xfrm>
            <a:off x="1052672" y="1452921"/>
            <a:ext cx="5067600" cy="11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02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93554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SYMPTOMS OF </a:t>
            </a:r>
            <a:r>
              <a:rPr lang="en" sz="4800" b="1" dirty="0">
                <a:solidFill>
                  <a:schemeClr val="lt2"/>
                </a:solidFill>
              </a:rPr>
              <a:t>EUPD</a:t>
            </a:r>
            <a:endParaRPr sz="4800" b="1" dirty="0">
              <a:solidFill>
                <a:schemeClr val="lt2"/>
              </a:solidFill>
            </a:endParaRPr>
          </a:p>
        </p:txBody>
      </p:sp>
      <p:sp>
        <p:nvSpPr>
          <p:cNvPr id="639" name="Google Shape;639;p46"/>
          <p:cNvSpPr txBox="1">
            <a:spLocks noGrp="1"/>
          </p:cNvSpPr>
          <p:nvPr>
            <p:ph type="title" idx="4294967295"/>
          </p:nvPr>
        </p:nvSpPr>
        <p:spPr>
          <a:xfrm>
            <a:off x="1332908" y="2910950"/>
            <a:ext cx="1164600" cy="5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01</a:t>
            </a:r>
            <a:endParaRPr b="1" dirty="0">
              <a:solidFill>
                <a:schemeClr val="dk2"/>
              </a:solidFill>
            </a:endParaRPr>
          </a:p>
        </p:txBody>
      </p:sp>
      <p:sp>
        <p:nvSpPr>
          <p:cNvPr id="640" name="Google Shape;640;p46"/>
          <p:cNvSpPr txBox="1">
            <a:spLocks noGrp="1"/>
          </p:cNvSpPr>
          <p:nvPr>
            <p:ph type="title" idx="4294967295"/>
          </p:nvPr>
        </p:nvSpPr>
        <p:spPr>
          <a:xfrm>
            <a:off x="3991851" y="2910950"/>
            <a:ext cx="1164600" cy="5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02</a:t>
            </a:r>
            <a:endParaRPr b="1" dirty="0">
              <a:solidFill>
                <a:schemeClr val="dk2"/>
              </a:solidFill>
            </a:endParaRPr>
          </a:p>
        </p:txBody>
      </p:sp>
      <p:sp>
        <p:nvSpPr>
          <p:cNvPr id="641" name="Google Shape;641;p46"/>
          <p:cNvSpPr txBox="1">
            <a:spLocks noGrp="1"/>
          </p:cNvSpPr>
          <p:nvPr>
            <p:ph type="title" idx="4294967295"/>
          </p:nvPr>
        </p:nvSpPr>
        <p:spPr>
          <a:xfrm>
            <a:off x="6648394" y="2910950"/>
            <a:ext cx="1164600" cy="5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03</a:t>
            </a:r>
            <a:endParaRPr b="1" dirty="0">
              <a:solidFill>
                <a:schemeClr val="dk2"/>
              </a:solidFill>
            </a:endParaRPr>
          </a:p>
        </p:txBody>
      </p:sp>
      <p:sp>
        <p:nvSpPr>
          <p:cNvPr id="663" name="Google Shape;663;p46"/>
          <p:cNvSpPr txBox="1">
            <a:spLocks noGrp="1"/>
          </p:cNvSpPr>
          <p:nvPr>
            <p:ph type="subTitle" idx="4294967295"/>
          </p:nvPr>
        </p:nvSpPr>
        <p:spPr>
          <a:xfrm>
            <a:off x="715408" y="3801564"/>
            <a:ext cx="239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Lilita One"/>
                <a:ea typeface="Lilita One"/>
                <a:cs typeface="Lilita One"/>
                <a:sym typeface="Lilita One"/>
              </a:rPr>
              <a:t>UNSTABLE EMOTIONS</a:t>
            </a:r>
            <a:endParaRPr sz="2400" b="1" dirty="0"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64" name="Google Shape;664;p46"/>
          <p:cNvSpPr txBox="1">
            <a:spLocks noGrp="1"/>
          </p:cNvSpPr>
          <p:nvPr>
            <p:ph type="subTitle" idx="4294967295"/>
          </p:nvPr>
        </p:nvSpPr>
        <p:spPr>
          <a:xfrm>
            <a:off x="3376279" y="3793611"/>
            <a:ext cx="2395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Lilita One"/>
                <a:ea typeface="Lilita One"/>
                <a:cs typeface="Lilita One"/>
                <a:sym typeface="Lilita One"/>
              </a:rPr>
              <a:t>UNSTABLE RELATIONSHIPS</a:t>
            </a:r>
            <a:endParaRPr sz="2400" b="1" dirty="0">
              <a:latin typeface="Lilita One"/>
              <a:ea typeface="Lilita One"/>
              <a:cs typeface="Lilita One"/>
              <a:sym typeface="Lilita One"/>
            </a:endParaRPr>
          </a:p>
        </p:txBody>
      </p:sp>
      <p:cxnSp>
        <p:nvCxnSpPr>
          <p:cNvPr id="666" name="Google Shape;666;p46"/>
          <p:cNvCxnSpPr>
            <a:stCxn id="639" idx="3"/>
            <a:endCxn id="640" idx="1"/>
          </p:cNvCxnSpPr>
          <p:nvPr/>
        </p:nvCxnSpPr>
        <p:spPr>
          <a:xfrm>
            <a:off x="2497508" y="3170750"/>
            <a:ext cx="1494300" cy="6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67" name="Google Shape;667;p46"/>
          <p:cNvCxnSpPr>
            <a:stCxn id="640" idx="3"/>
            <a:endCxn id="641" idx="1"/>
          </p:cNvCxnSpPr>
          <p:nvPr/>
        </p:nvCxnSpPr>
        <p:spPr>
          <a:xfrm>
            <a:off x="5156451" y="3170750"/>
            <a:ext cx="14919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" name="Google Shape;665;p46">
            <a:extLst>
              <a:ext uri="{FF2B5EF4-FFF2-40B4-BE49-F238E27FC236}">
                <a16:creationId xmlns:a16="http://schemas.microsoft.com/office/drawing/2014/main" id="{FF225311-D858-DEA4-1D77-37CAEA68029E}"/>
              </a:ext>
            </a:extLst>
          </p:cNvPr>
          <p:cNvSpPr txBox="1">
            <a:spLocks/>
          </p:cNvSpPr>
          <p:nvPr/>
        </p:nvSpPr>
        <p:spPr>
          <a:xfrm>
            <a:off x="6032792" y="3785654"/>
            <a:ext cx="239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Font typeface="Open Sans"/>
              <a:buNone/>
            </a:pPr>
            <a:r>
              <a:rPr lang="en-GB" sz="2400" b="1" dirty="0">
                <a:latin typeface="Lilita One"/>
                <a:ea typeface="Lilita One"/>
                <a:cs typeface="Lilita One"/>
                <a:sym typeface="Lilita One"/>
              </a:rPr>
              <a:t>UNSTABLE </a:t>
            </a:r>
          </a:p>
          <a:p>
            <a:pPr marL="0" indent="0">
              <a:lnSpc>
                <a:spcPct val="100000"/>
              </a:lnSpc>
              <a:buFont typeface="Open Sans"/>
              <a:buNone/>
            </a:pPr>
            <a:r>
              <a:rPr lang="en-GB" sz="2400" b="1" dirty="0">
                <a:latin typeface="Lilita One"/>
                <a:ea typeface="Lilita One"/>
                <a:cs typeface="Lilita One"/>
                <a:sym typeface="Lilita One"/>
              </a:rPr>
              <a:t>SELF-IMAGE</a:t>
            </a:r>
          </a:p>
        </p:txBody>
      </p:sp>
      <p:grpSp>
        <p:nvGrpSpPr>
          <p:cNvPr id="15" name="Google Shape;5644;p76">
            <a:extLst>
              <a:ext uri="{FF2B5EF4-FFF2-40B4-BE49-F238E27FC236}">
                <a16:creationId xmlns:a16="http://schemas.microsoft.com/office/drawing/2014/main" id="{0A5CF8B2-F60E-F3FE-38F6-C2F639016285}"/>
              </a:ext>
            </a:extLst>
          </p:cNvPr>
          <p:cNvGrpSpPr/>
          <p:nvPr/>
        </p:nvGrpSpPr>
        <p:grpSpPr>
          <a:xfrm>
            <a:off x="1640940" y="2264975"/>
            <a:ext cx="548629" cy="523608"/>
            <a:chOff x="5049725" y="3806450"/>
            <a:chExt cx="481825" cy="481825"/>
          </a:xfrm>
          <a:solidFill>
            <a:srgbClr val="455066"/>
          </a:solidFill>
        </p:grpSpPr>
        <p:sp>
          <p:nvSpPr>
            <p:cNvPr id="16" name="Google Shape;5645;p76">
              <a:extLst>
                <a:ext uri="{FF2B5EF4-FFF2-40B4-BE49-F238E27FC236}">
                  <a16:creationId xmlns:a16="http://schemas.microsoft.com/office/drawing/2014/main" id="{5BA35031-3F3B-8EFB-FBEB-4D732DB7719F}"/>
                </a:ext>
              </a:extLst>
            </p:cNvPr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5646;p76">
              <a:extLst>
                <a:ext uri="{FF2B5EF4-FFF2-40B4-BE49-F238E27FC236}">
                  <a16:creationId xmlns:a16="http://schemas.microsoft.com/office/drawing/2014/main" id="{8D787EF8-6605-CCE8-BEA5-4E0E15262CC1}"/>
                </a:ext>
              </a:extLst>
            </p:cNvPr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5647;p76">
              <a:extLst>
                <a:ext uri="{FF2B5EF4-FFF2-40B4-BE49-F238E27FC236}">
                  <a16:creationId xmlns:a16="http://schemas.microsoft.com/office/drawing/2014/main" id="{2B6965E2-49B8-DB7E-4CF4-7FDA3CECD78D}"/>
                </a:ext>
              </a:extLst>
            </p:cNvPr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" name="Google Shape;6679;p79">
            <a:extLst>
              <a:ext uri="{FF2B5EF4-FFF2-40B4-BE49-F238E27FC236}">
                <a16:creationId xmlns:a16="http://schemas.microsoft.com/office/drawing/2014/main" id="{AFDE5CA4-5FC2-F168-9942-B1BB9DEA3D1C}"/>
              </a:ext>
            </a:extLst>
          </p:cNvPr>
          <p:cNvGrpSpPr/>
          <p:nvPr/>
        </p:nvGrpSpPr>
        <p:grpSpPr>
          <a:xfrm>
            <a:off x="4318537" y="2325963"/>
            <a:ext cx="516572" cy="462620"/>
            <a:chOff x="-30345325" y="3184750"/>
            <a:chExt cx="292225" cy="291450"/>
          </a:xfrm>
          <a:solidFill>
            <a:srgbClr val="455066"/>
          </a:solidFill>
        </p:grpSpPr>
        <p:sp>
          <p:nvSpPr>
            <p:cNvPr id="26" name="Google Shape;6680;p79">
              <a:extLst>
                <a:ext uri="{FF2B5EF4-FFF2-40B4-BE49-F238E27FC236}">
                  <a16:creationId xmlns:a16="http://schemas.microsoft.com/office/drawing/2014/main" id="{56F87500-F92A-8A7F-AC12-E9DCE4B33055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681;p79">
              <a:extLst>
                <a:ext uri="{FF2B5EF4-FFF2-40B4-BE49-F238E27FC236}">
                  <a16:creationId xmlns:a16="http://schemas.microsoft.com/office/drawing/2014/main" id="{08B09C20-B639-4F4C-353F-9B2C36A64DB3}"/>
                </a:ext>
              </a:extLst>
            </p:cNvPr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682;p79">
              <a:extLst>
                <a:ext uri="{FF2B5EF4-FFF2-40B4-BE49-F238E27FC236}">
                  <a16:creationId xmlns:a16="http://schemas.microsoft.com/office/drawing/2014/main" id="{BFB5B010-6729-DA34-3275-36CE693AFB41}"/>
                </a:ext>
              </a:extLst>
            </p:cNvPr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683;p79">
              <a:extLst>
                <a:ext uri="{FF2B5EF4-FFF2-40B4-BE49-F238E27FC236}">
                  <a16:creationId xmlns:a16="http://schemas.microsoft.com/office/drawing/2014/main" id="{35261273-3329-97CD-3B33-C0C76ED98B27}"/>
                </a:ext>
              </a:extLst>
            </p:cNvPr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684;p79">
              <a:extLst>
                <a:ext uri="{FF2B5EF4-FFF2-40B4-BE49-F238E27FC236}">
                  <a16:creationId xmlns:a16="http://schemas.microsoft.com/office/drawing/2014/main" id="{4F8A7850-E292-555D-1E2D-66CB9A156466}"/>
                </a:ext>
              </a:extLst>
            </p:cNvPr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5756;p76">
            <a:extLst>
              <a:ext uri="{FF2B5EF4-FFF2-40B4-BE49-F238E27FC236}">
                <a16:creationId xmlns:a16="http://schemas.microsoft.com/office/drawing/2014/main" id="{499C89ED-0114-6452-DC93-844C7C7ABE85}"/>
              </a:ext>
            </a:extLst>
          </p:cNvPr>
          <p:cNvGrpSpPr/>
          <p:nvPr/>
        </p:nvGrpSpPr>
        <p:grpSpPr>
          <a:xfrm>
            <a:off x="6872398" y="2415667"/>
            <a:ext cx="751155" cy="372903"/>
            <a:chOff x="4807137" y="4462674"/>
            <a:chExt cx="337726" cy="152279"/>
          </a:xfrm>
          <a:solidFill>
            <a:srgbClr val="455066"/>
          </a:solidFill>
        </p:grpSpPr>
        <p:grpSp>
          <p:nvGrpSpPr>
            <p:cNvPr id="32" name="Google Shape;5757;p76">
              <a:extLst>
                <a:ext uri="{FF2B5EF4-FFF2-40B4-BE49-F238E27FC236}">
                  <a16:creationId xmlns:a16="http://schemas.microsoft.com/office/drawing/2014/main" id="{73CED628-C598-2906-F698-305637D99711}"/>
                </a:ext>
              </a:extLst>
            </p:cNvPr>
            <p:cNvGrpSpPr/>
            <p:nvPr/>
          </p:nvGrpSpPr>
          <p:grpSpPr>
            <a:xfrm>
              <a:off x="4950384" y="4469728"/>
              <a:ext cx="194479" cy="136244"/>
              <a:chOff x="3163375" y="2175125"/>
              <a:chExt cx="405925" cy="284375"/>
            </a:xfrm>
            <a:grpFill/>
          </p:grpSpPr>
          <p:sp>
            <p:nvSpPr>
              <p:cNvPr id="36" name="Google Shape;5758;p76">
                <a:extLst>
                  <a:ext uri="{FF2B5EF4-FFF2-40B4-BE49-F238E27FC236}">
                    <a16:creationId xmlns:a16="http://schemas.microsoft.com/office/drawing/2014/main" id="{A0289D46-2258-72CE-9687-A017E6F74541}"/>
                  </a:ext>
                </a:extLst>
              </p:cNvPr>
              <p:cNvSpPr/>
              <p:nvPr/>
            </p:nvSpPr>
            <p:spPr>
              <a:xfrm>
                <a:off x="3163375" y="2317300"/>
                <a:ext cx="38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5562" h="1" fill="none" extrusionOk="0">
                    <a:moveTo>
                      <a:pt x="15562" y="1"/>
                    </a:moveTo>
                    <a:lnTo>
                      <a:pt x="1" y="1"/>
                    </a:lnTo>
                  </a:path>
                </a:pathLst>
              </a:custGeom>
              <a:grpFill/>
              <a:ln w="38100" cap="sq" cmpd="sng">
                <a:solidFill>
                  <a:srgbClr val="455066"/>
                </a:solidFill>
                <a:prstDash val="solid"/>
                <a:miter lim="406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759;p76">
                <a:extLst>
                  <a:ext uri="{FF2B5EF4-FFF2-40B4-BE49-F238E27FC236}">
                    <a16:creationId xmlns:a16="http://schemas.microsoft.com/office/drawing/2014/main" id="{EE9FF677-E95E-93BD-5812-75DB876950EA}"/>
                  </a:ext>
                </a:extLst>
              </p:cNvPr>
              <p:cNvSpPr/>
              <p:nvPr/>
            </p:nvSpPr>
            <p:spPr>
              <a:xfrm>
                <a:off x="3299975" y="2175125"/>
                <a:ext cx="25" cy="28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1375" fill="none" extrusionOk="0">
                    <a:moveTo>
                      <a:pt x="0" y="1"/>
                    </a:moveTo>
                    <a:lnTo>
                      <a:pt x="0" y="11374"/>
                    </a:lnTo>
                  </a:path>
                </a:pathLst>
              </a:custGeom>
              <a:grpFill/>
              <a:ln w="38100" cap="rnd" cmpd="sng">
                <a:solidFill>
                  <a:srgbClr val="455066"/>
                </a:solidFill>
                <a:prstDash val="solid"/>
                <a:miter lim="406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60;p76">
                <a:extLst>
                  <a:ext uri="{FF2B5EF4-FFF2-40B4-BE49-F238E27FC236}">
                    <a16:creationId xmlns:a16="http://schemas.microsoft.com/office/drawing/2014/main" id="{6429BA59-B0D9-8406-526C-A4D5C767561E}"/>
                  </a:ext>
                </a:extLst>
              </p:cNvPr>
              <p:cNvSpPr/>
              <p:nvPr/>
            </p:nvSpPr>
            <p:spPr>
              <a:xfrm>
                <a:off x="3438275" y="2186300"/>
                <a:ext cx="131025" cy="261925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10477" fill="none" extrusionOk="0">
                    <a:moveTo>
                      <a:pt x="0" y="10476"/>
                    </a:moveTo>
                    <a:lnTo>
                      <a:pt x="5240" y="524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455066"/>
              </a:solidFill>
              <a:ln w="38100" cap="rnd" cmpd="sng">
                <a:solidFill>
                  <a:srgbClr val="4550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5762;p76">
              <a:extLst>
                <a:ext uri="{FF2B5EF4-FFF2-40B4-BE49-F238E27FC236}">
                  <a16:creationId xmlns:a16="http://schemas.microsoft.com/office/drawing/2014/main" id="{98A6BAFD-3F0E-CCB0-7F87-959448E729D0}"/>
                </a:ext>
              </a:extLst>
            </p:cNvPr>
            <p:cNvSpPr/>
            <p:nvPr/>
          </p:nvSpPr>
          <p:spPr>
            <a:xfrm>
              <a:off x="4807137" y="4462674"/>
              <a:ext cx="146901" cy="152279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455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SYMPTOMS OF </a:t>
            </a:r>
            <a:r>
              <a:rPr lang="en" sz="4800" b="1" dirty="0">
                <a:solidFill>
                  <a:schemeClr val="lt2"/>
                </a:solidFill>
              </a:rPr>
              <a:t>EUPD</a:t>
            </a:r>
            <a:endParaRPr sz="4800" b="1" dirty="0">
              <a:solidFill>
                <a:schemeClr val="lt2"/>
              </a:solidFill>
            </a:endParaRPr>
          </a:p>
        </p:txBody>
      </p:sp>
      <p:sp>
        <p:nvSpPr>
          <p:cNvPr id="639" name="Google Shape;639;p46"/>
          <p:cNvSpPr txBox="1">
            <a:spLocks noGrp="1"/>
          </p:cNvSpPr>
          <p:nvPr>
            <p:ph type="title" idx="4294967295"/>
          </p:nvPr>
        </p:nvSpPr>
        <p:spPr>
          <a:xfrm>
            <a:off x="1332908" y="2910950"/>
            <a:ext cx="1164600" cy="5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04</a:t>
            </a:r>
            <a:endParaRPr b="1" dirty="0">
              <a:solidFill>
                <a:schemeClr val="dk2"/>
              </a:solidFill>
            </a:endParaRPr>
          </a:p>
        </p:txBody>
      </p:sp>
      <p:sp>
        <p:nvSpPr>
          <p:cNvPr id="640" name="Google Shape;640;p46"/>
          <p:cNvSpPr txBox="1">
            <a:spLocks noGrp="1"/>
          </p:cNvSpPr>
          <p:nvPr>
            <p:ph type="title" idx="4294967295"/>
          </p:nvPr>
        </p:nvSpPr>
        <p:spPr>
          <a:xfrm>
            <a:off x="3991851" y="2910950"/>
            <a:ext cx="1164600" cy="5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05</a:t>
            </a:r>
            <a:endParaRPr b="1" dirty="0">
              <a:solidFill>
                <a:schemeClr val="dk2"/>
              </a:solidFill>
            </a:endParaRPr>
          </a:p>
        </p:txBody>
      </p:sp>
      <p:sp>
        <p:nvSpPr>
          <p:cNvPr id="641" name="Google Shape;641;p46"/>
          <p:cNvSpPr txBox="1">
            <a:spLocks noGrp="1"/>
          </p:cNvSpPr>
          <p:nvPr>
            <p:ph type="title" idx="4294967295"/>
          </p:nvPr>
        </p:nvSpPr>
        <p:spPr>
          <a:xfrm>
            <a:off x="6648394" y="2910950"/>
            <a:ext cx="1164600" cy="5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06</a:t>
            </a:r>
            <a:endParaRPr b="1" dirty="0">
              <a:solidFill>
                <a:schemeClr val="dk2"/>
              </a:solidFill>
            </a:endParaRPr>
          </a:p>
        </p:txBody>
      </p:sp>
      <p:grpSp>
        <p:nvGrpSpPr>
          <p:cNvPr id="642" name="Google Shape;642;p46"/>
          <p:cNvGrpSpPr/>
          <p:nvPr/>
        </p:nvGrpSpPr>
        <p:grpSpPr>
          <a:xfrm>
            <a:off x="4299865" y="2250980"/>
            <a:ext cx="548629" cy="548629"/>
            <a:chOff x="738280" y="3495795"/>
            <a:chExt cx="375156" cy="375156"/>
          </a:xfrm>
        </p:grpSpPr>
        <p:sp>
          <p:nvSpPr>
            <p:cNvPr id="643" name="Google Shape;643;p46"/>
            <p:cNvSpPr/>
            <p:nvPr/>
          </p:nvSpPr>
          <p:spPr>
            <a:xfrm>
              <a:off x="738280" y="3495795"/>
              <a:ext cx="375156" cy="198807"/>
            </a:xfrm>
            <a:custGeom>
              <a:avLst/>
              <a:gdLst/>
              <a:ahLst/>
              <a:cxnLst/>
              <a:rect l="l" t="t" r="r" b="b"/>
              <a:pathLst>
                <a:path w="10741" h="5692" extrusionOk="0">
                  <a:moveTo>
                    <a:pt x="5049" y="0"/>
                  </a:moveTo>
                  <a:lnTo>
                    <a:pt x="5049" y="1929"/>
                  </a:lnTo>
                  <a:cubicBezTo>
                    <a:pt x="4335" y="2001"/>
                    <a:pt x="3692" y="2286"/>
                    <a:pt x="3144" y="2715"/>
                  </a:cubicBezTo>
                  <a:lnTo>
                    <a:pt x="1810" y="1358"/>
                  </a:lnTo>
                  <a:lnTo>
                    <a:pt x="1358" y="1810"/>
                  </a:lnTo>
                  <a:lnTo>
                    <a:pt x="2692" y="3144"/>
                  </a:lnTo>
                  <a:cubicBezTo>
                    <a:pt x="2263" y="3691"/>
                    <a:pt x="1977" y="4334"/>
                    <a:pt x="1929" y="5049"/>
                  </a:cubicBezTo>
                  <a:lnTo>
                    <a:pt x="0" y="5049"/>
                  </a:lnTo>
                  <a:lnTo>
                    <a:pt x="0" y="5692"/>
                  </a:lnTo>
                  <a:lnTo>
                    <a:pt x="10741" y="5692"/>
                  </a:lnTo>
                  <a:lnTo>
                    <a:pt x="10741" y="5049"/>
                  </a:lnTo>
                  <a:lnTo>
                    <a:pt x="8812" y="5049"/>
                  </a:lnTo>
                  <a:cubicBezTo>
                    <a:pt x="8764" y="4334"/>
                    <a:pt x="8478" y="3691"/>
                    <a:pt x="8026" y="3144"/>
                  </a:cubicBezTo>
                  <a:lnTo>
                    <a:pt x="9360" y="1810"/>
                  </a:lnTo>
                  <a:lnTo>
                    <a:pt x="8931" y="1358"/>
                  </a:lnTo>
                  <a:lnTo>
                    <a:pt x="7573" y="2715"/>
                  </a:lnTo>
                  <a:cubicBezTo>
                    <a:pt x="7050" y="2263"/>
                    <a:pt x="6383" y="2001"/>
                    <a:pt x="5668" y="1929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6"/>
            <p:cNvSpPr/>
            <p:nvPr/>
          </p:nvSpPr>
          <p:spPr>
            <a:xfrm>
              <a:off x="832270" y="3716187"/>
              <a:ext cx="188853" cy="154764"/>
            </a:xfrm>
            <a:custGeom>
              <a:avLst/>
              <a:gdLst/>
              <a:ahLst/>
              <a:cxnLst/>
              <a:rect l="l" t="t" r="r" b="b"/>
              <a:pathLst>
                <a:path w="5407" h="4431" extrusionOk="0">
                  <a:moveTo>
                    <a:pt x="3025" y="1239"/>
                  </a:moveTo>
                  <a:lnTo>
                    <a:pt x="3025" y="2501"/>
                  </a:lnTo>
                  <a:lnTo>
                    <a:pt x="2382" y="2501"/>
                  </a:lnTo>
                  <a:lnTo>
                    <a:pt x="2382" y="1239"/>
                  </a:lnTo>
                  <a:close/>
                  <a:moveTo>
                    <a:pt x="1644" y="1"/>
                  </a:moveTo>
                  <a:lnTo>
                    <a:pt x="1" y="4430"/>
                  </a:lnTo>
                  <a:lnTo>
                    <a:pt x="2382" y="4430"/>
                  </a:lnTo>
                  <a:lnTo>
                    <a:pt x="2382" y="3144"/>
                  </a:lnTo>
                  <a:lnTo>
                    <a:pt x="3025" y="3144"/>
                  </a:lnTo>
                  <a:lnTo>
                    <a:pt x="3025" y="4430"/>
                  </a:lnTo>
                  <a:lnTo>
                    <a:pt x="5406" y="4430"/>
                  </a:lnTo>
                  <a:lnTo>
                    <a:pt x="3763" y="1"/>
                  </a:lnTo>
                  <a:lnTo>
                    <a:pt x="3049" y="1"/>
                  </a:lnTo>
                  <a:lnTo>
                    <a:pt x="3049" y="620"/>
                  </a:lnTo>
                  <a:lnTo>
                    <a:pt x="2430" y="620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6"/>
            <p:cNvSpPr/>
            <p:nvPr/>
          </p:nvSpPr>
          <p:spPr>
            <a:xfrm>
              <a:off x="986160" y="3716187"/>
              <a:ext cx="125634" cy="154764"/>
            </a:xfrm>
            <a:custGeom>
              <a:avLst/>
              <a:gdLst/>
              <a:ahLst/>
              <a:cxnLst/>
              <a:rect l="l" t="t" r="r" b="b"/>
              <a:pathLst>
                <a:path w="3597" h="4431" extrusionOk="0">
                  <a:moveTo>
                    <a:pt x="0" y="1"/>
                  </a:moveTo>
                  <a:lnTo>
                    <a:pt x="1643" y="4430"/>
                  </a:lnTo>
                  <a:lnTo>
                    <a:pt x="3596" y="4430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6"/>
            <p:cNvSpPr/>
            <p:nvPr/>
          </p:nvSpPr>
          <p:spPr>
            <a:xfrm>
              <a:off x="739956" y="3716187"/>
              <a:ext cx="125634" cy="154764"/>
            </a:xfrm>
            <a:custGeom>
              <a:avLst/>
              <a:gdLst/>
              <a:ahLst/>
              <a:cxnLst/>
              <a:rect l="l" t="t" r="r" b="b"/>
              <a:pathLst>
                <a:path w="3597" h="4431" extrusionOk="0">
                  <a:moveTo>
                    <a:pt x="3025" y="1"/>
                  </a:moveTo>
                  <a:lnTo>
                    <a:pt x="0" y="4430"/>
                  </a:lnTo>
                  <a:lnTo>
                    <a:pt x="1953" y="4430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46"/>
          <p:cNvSpPr txBox="1">
            <a:spLocks noGrp="1"/>
          </p:cNvSpPr>
          <p:nvPr>
            <p:ph type="subTitle" idx="4294967295"/>
          </p:nvPr>
        </p:nvSpPr>
        <p:spPr>
          <a:xfrm>
            <a:off x="715408" y="3801564"/>
            <a:ext cx="239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Lilita One"/>
                <a:ea typeface="Lilita One"/>
                <a:cs typeface="Lilita One"/>
                <a:sym typeface="Lilita One"/>
              </a:rPr>
              <a:t>FEELINGS OF EMPTINESS</a:t>
            </a:r>
            <a:endParaRPr sz="2400" b="1" dirty="0"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64" name="Google Shape;664;p46"/>
          <p:cNvSpPr txBox="1">
            <a:spLocks noGrp="1"/>
          </p:cNvSpPr>
          <p:nvPr>
            <p:ph type="subTitle" idx="4294967295"/>
          </p:nvPr>
        </p:nvSpPr>
        <p:spPr>
          <a:xfrm>
            <a:off x="3376279" y="3793611"/>
            <a:ext cx="2395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Lilita One"/>
                <a:ea typeface="Lilita One"/>
                <a:cs typeface="Lilita One"/>
                <a:sym typeface="Lilita One"/>
              </a:rPr>
              <a:t>SELF-HARMING BEHAVIOURS</a:t>
            </a:r>
            <a:endParaRPr sz="2400" b="1" dirty="0">
              <a:latin typeface="Lilita One"/>
              <a:ea typeface="Lilita One"/>
              <a:cs typeface="Lilita One"/>
              <a:sym typeface="Lilita One"/>
            </a:endParaRPr>
          </a:p>
        </p:txBody>
      </p:sp>
      <p:cxnSp>
        <p:nvCxnSpPr>
          <p:cNvPr id="666" name="Google Shape;666;p46"/>
          <p:cNvCxnSpPr>
            <a:stCxn id="639" idx="3"/>
            <a:endCxn id="640" idx="1"/>
          </p:cNvCxnSpPr>
          <p:nvPr/>
        </p:nvCxnSpPr>
        <p:spPr>
          <a:xfrm>
            <a:off x="2497508" y="3170750"/>
            <a:ext cx="1494300" cy="6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67" name="Google Shape;667;p46"/>
          <p:cNvCxnSpPr>
            <a:stCxn id="640" idx="3"/>
            <a:endCxn id="641" idx="1"/>
          </p:cNvCxnSpPr>
          <p:nvPr/>
        </p:nvCxnSpPr>
        <p:spPr>
          <a:xfrm>
            <a:off x="5156451" y="3170750"/>
            <a:ext cx="14919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" name="Google Shape;665;p46">
            <a:extLst>
              <a:ext uri="{FF2B5EF4-FFF2-40B4-BE49-F238E27FC236}">
                <a16:creationId xmlns:a16="http://schemas.microsoft.com/office/drawing/2014/main" id="{FF225311-D858-DEA4-1D77-37CAEA68029E}"/>
              </a:ext>
            </a:extLst>
          </p:cNvPr>
          <p:cNvSpPr txBox="1">
            <a:spLocks/>
          </p:cNvSpPr>
          <p:nvPr/>
        </p:nvSpPr>
        <p:spPr>
          <a:xfrm>
            <a:off x="6032792" y="3785654"/>
            <a:ext cx="239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Font typeface="Open Sans"/>
              <a:buNone/>
            </a:pPr>
            <a:r>
              <a:rPr lang="en-GB" sz="2400" b="1" dirty="0">
                <a:latin typeface="Lilita One"/>
                <a:ea typeface="Lilita One"/>
                <a:cs typeface="Lilita One"/>
                <a:sym typeface="Lilita One"/>
              </a:rPr>
              <a:t>SUICIDAL THOUGHTS </a:t>
            </a:r>
          </a:p>
        </p:txBody>
      </p:sp>
      <p:grpSp>
        <p:nvGrpSpPr>
          <p:cNvPr id="11" name="Google Shape;5710;p76">
            <a:extLst>
              <a:ext uri="{FF2B5EF4-FFF2-40B4-BE49-F238E27FC236}">
                <a16:creationId xmlns:a16="http://schemas.microsoft.com/office/drawing/2014/main" id="{DEA76162-818F-16DB-EB04-33D7F6EF8DE7}"/>
              </a:ext>
            </a:extLst>
          </p:cNvPr>
          <p:cNvGrpSpPr/>
          <p:nvPr/>
        </p:nvGrpSpPr>
        <p:grpSpPr>
          <a:xfrm>
            <a:off x="1638593" y="2232551"/>
            <a:ext cx="548629" cy="566445"/>
            <a:chOff x="5642550" y="4399275"/>
            <a:chExt cx="481825" cy="481825"/>
          </a:xfrm>
          <a:solidFill>
            <a:srgbClr val="455066"/>
          </a:solidFill>
        </p:grpSpPr>
        <p:sp>
          <p:nvSpPr>
            <p:cNvPr id="12" name="Google Shape;5711;p76">
              <a:extLst>
                <a:ext uri="{FF2B5EF4-FFF2-40B4-BE49-F238E27FC236}">
                  <a16:creationId xmlns:a16="http://schemas.microsoft.com/office/drawing/2014/main" id="{9EEE4B66-3020-F644-E2E3-EACB90722F32}"/>
                </a:ext>
              </a:extLst>
            </p:cNvPr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5712;p76">
              <a:extLst>
                <a:ext uri="{FF2B5EF4-FFF2-40B4-BE49-F238E27FC236}">
                  <a16:creationId xmlns:a16="http://schemas.microsoft.com/office/drawing/2014/main" id="{3EACD381-DEA7-1537-E874-ED75CD6D0524}"/>
                </a:ext>
              </a:extLst>
            </p:cNvPr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" name="Google Shape;6019;p77">
            <a:extLst>
              <a:ext uri="{FF2B5EF4-FFF2-40B4-BE49-F238E27FC236}">
                <a16:creationId xmlns:a16="http://schemas.microsoft.com/office/drawing/2014/main" id="{EADCF563-4482-58BB-0EDA-BCA93A7A5834}"/>
              </a:ext>
            </a:extLst>
          </p:cNvPr>
          <p:cNvGrpSpPr/>
          <p:nvPr/>
        </p:nvGrpSpPr>
        <p:grpSpPr>
          <a:xfrm>
            <a:off x="6891568" y="2269620"/>
            <a:ext cx="548628" cy="529376"/>
            <a:chOff x="-25834600" y="3176875"/>
            <a:chExt cx="296950" cy="296950"/>
          </a:xfrm>
        </p:grpSpPr>
        <p:sp>
          <p:nvSpPr>
            <p:cNvPr id="15" name="Google Shape;6020;p77">
              <a:extLst>
                <a:ext uri="{FF2B5EF4-FFF2-40B4-BE49-F238E27FC236}">
                  <a16:creationId xmlns:a16="http://schemas.microsoft.com/office/drawing/2014/main" id="{769B25E5-E4DD-E637-B8B9-174B2289DDBA}"/>
                </a:ext>
              </a:extLst>
            </p:cNvPr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455066"/>
            </a:solidFill>
            <a:ln>
              <a:solidFill>
                <a:srgbClr val="45506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21;p77">
              <a:extLst>
                <a:ext uri="{FF2B5EF4-FFF2-40B4-BE49-F238E27FC236}">
                  <a16:creationId xmlns:a16="http://schemas.microsoft.com/office/drawing/2014/main" id="{345BF433-811A-4C23-104D-A83C5ED07722}"/>
                </a:ext>
              </a:extLst>
            </p:cNvPr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455066"/>
            </a:solidFill>
            <a:ln>
              <a:solidFill>
                <a:srgbClr val="45506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22;p77">
              <a:extLst>
                <a:ext uri="{FF2B5EF4-FFF2-40B4-BE49-F238E27FC236}">
                  <a16:creationId xmlns:a16="http://schemas.microsoft.com/office/drawing/2014/main" id="{951893B2-45B9-D8C3-508F-3D71F0342428}"/>
                </a:ext>
              </a:extLst>
            </p:cNvPr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455066"/>
            </a:solidFill>
            <a:ln>
              <a:solidFill>
                <a:srgbClr val="45506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23;p77">
              <a:extLst>
                <a:ext uri="{FF2B5EF4-FFF2-40B4-BE49-F238E27FC236}">
                  <a16:creationId xmlns:a16="http://schemas.microsoft.com/office/drawing/2014/main" id="{17FF385F-56AA-EC0D-1E0D-CD2E8B3393B0}"/>
                </a:ext>
              </a:extLst>
            </p:cNvPr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455066"/>
            </a:solidFill>
            <a:ln>
              <a:solidFill>
                <a:srgbClr val="45506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24;p77">
              <a:extLst>
                <a:ext uri="{FF2B5EF4-FFF2-40B4-BE49-F238E27FC236}">
                  <a16:creationId xmlns:a16="http://schemas.microsoft.com/office/drawing/2014/main" id="{6F1FF2A0-F33E-6F62-84E1-3091453014BD}"/>
                </a:ext>
              </a:extLst>
            </p:cNvPr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455066"/>
            </a:solidFill>
            <a:ln>
              <a:solidFill>
                <a:srgbClr val="45506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297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SYMPTOMS OF </a:t>
            </a:r>
            <a:r>
              <a:rPr lang="en" sz="4800" b="1" dirty="0">
                <a:solidFill>
                  <a:schemeClr val="lt2"/>
                </a:solidFill>
              </a:rPr>
              <a:t>EUPD</a:t>
            </a:r>
            <a:endParaRPr sz="4800" b="1" dirty="0">
              <a:solidFill>
                <a:schemeClr val="lt2"/>
              </a:solidFill>
            </a:endParaRPr>
          </a:p>
        </p:txBody>
      </p:sp>
      <p:sp>
        <p:nvSpPr>
          <p:cNvPr id="640" name="Google Shape;640;p46"/>
          <p:cNvSpPr txBox="1">
            <a:spLocks noGrp="1"/>
          </p:cNvSpPr>
          <p:nvPr>
            <p:ph type="title" idx="4294967295"/>
          </p:nvPr>
        </p:nvSpPr>
        <p:spPr>
          <a:xfrm>
            <a:off x="3991851" y="2910950"/>
            <a:ext cx="1164600" cy="5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07</a:t>
            </a:r>
            <a:endParaRPr b="1" dirty="0">
              <a:solidFill>
                <a:schemeClr val="dk2"/>
              </a:solidFill>
            </a:endParaRPr>
          </a:p>
        </p:txBody>
      </p:sp>
      <p:grpSp>
        <p:nvGrpSpPr>
          <p:cNvPr id="642" name="Google Shape;642;p46"/>
          <p:cNvGrpSpPr/>
          <p:nvPr/>
        </p:nvGrpSpPr>
        <p:grpSpPr>
          <a:xfrm>
            <a:off x="4299865" y="2250980"/>
            <a:ext cx="548629" cy="548629"/>
            <a:chOff x="738280" y="3495795"/>
            <a:chExt cx="375156" cy="375156"/>
          </a:xfrm>
        </p:grpSpPr>
        <p:sp>
          <p:nvSpPr>
            <p:cNvPr id="643" name="Google Shape;643;p46"/>
            <p:cNvSpPr/>
            <p:nvPr/>
          </p:nvSpPr>
          <p:spPr>
            <a:xfrm>
              <a:off x="738280" y="3495795"/>
              <a:ext cx="375156" cy="198807"/>
            </a:xfrm>
            <a:custGeom>
              <a:avLst/>
              <a:gdLst/>
              <a:ahLst/>
              <a:cxnLst/>
              <a:rect l="l" t="t" r="r" b="b"/>
              <a:pathLst>
                <a:path w="10741" h="5692" extrusionOk="0">
                  <a:moveTo>
                    <a:pt x="5049" y="0"/>
                  </a:moveTo>
                  <a:lnTo>
                    <a:pt x="5049" y="1929"/>
                  </a:lnTo>
                  <a:cubicBezTo>
                    <a:pt x="4335" y="2001"/>
                    <a:pt x="3692" y="2286"/>
                    <a:pt x="3144" y="2715"/>
                  </a:cubicBezTo>
                  <a:lnTo>
                    <a:pt x="1810" y="1358"/>
                  </a:lnTo>
                  <a:lnTo>
                    <a:pt x="1358" y="1810"/>
                  </a:lnTo>
                  <a:lnTo>
                    <a:pt x="2692" y="3144"/>
                  </a:lnTo>
                  <a:cubicBezTo>
                    <a:pt x="2263" y="3691"/>
                    <a:pt x="1977" y="4334"/>
                    <a:pt x="1929" y="5049"/>
                  </a:cubicBezTo>
                  <a:lnTo>
                    <a:pt x="0" y="5049"/>
                  </a:lnTo>
                  <a:lnTo>
                    <a:pt x="0" y="5692"/>
                  </a:lnTo>
                  <a:lnTo>
                    <a:pt x="10741" y="5692"/>
                  </a:lnTo>
                  <a:lnTo>
                    <a:pt x="10741" y="5049"/>
                  </a:lnTo>
                  <a:lnTo>
                    <a:pt x="8812" y="5049"/>
                  </a:lnTo>
                  <a:cubicBezTo>
                    <a:pt x="8764" y="4334"/>
                    <a:pt x="8478" y="3691"/>
                    <a:pt x="8026" y="3144"/>
                  </a:cubicBezTo>
                  <a:lnTo>
                    <a:pt x="9360" y="1810"/>
                  </a:lnTo>
                  <a:lnTo>
                    <a:pt x="8931" y="1358"/>
                  </a:lnTo>
                  <a:lnTo>
                    <a:pt x="7573" y="2715"/>
                  </a:lnTo>
                  <a:cubicBezTo>
                    <a:pt x="7050" y="2263"/>
                    <a:pt x="6383" y="2001"/>
                    <a:pt x="5668" y="1929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6"/>
            <p:cNvSpPr/>
            <p:nvPr/>
          </p:nvSpPr>
          <p:spPr>
            <a:xfrm>
              <a:off x="832270" y="3716187"/>
              <a:ext cx="188853" cy="154764"/>
            </a:xfrm>
            <a:custGeom>
              <a:avLst/>
              <a:gdLst/>
              <a:ahLst/>
              <a:cxnLst/>
              <a:rect l="l" t="t" r="r" b="b"/>
              <a:pathLst>
                <a:path w="5407" h="4431" extrusionOk="0">
                  <a:moveTo>
                    <a:pt x="3025" y="1239"/>
                  </a:moveTo>
                  <a:lnTo>
                    <a:pt x="3025" y="2501"/>
                  </a:lnTo>
                  <a:lnTo>
                    <a:pt x="2382" y="2501"/>
                  </a:lnTo>
                  <a:lnTo>
                    <a:pt x="2382" y="1239"/>
                  </a:lnTo>
                  <a:close/>
                  <a:moveTo>
                    <a:pt x="1644" y="1"/>
                  </a:moveTo>
                  <a:lnTo>
                    <a:pt x="1" y="4430"/>
                  </a:lnTo>
                  <a:lnTo>
                    <a:pt x="2382" y="4430"/>
                  </a:lnTo>
                  <a:lnTo>
                    <a:pt x="2382" y="3144"/>
                  </a:lnTo>
                  <a:lnTo>
                    <a:pt x="3025" y="3144"/>
                  </a:lnTo>
                  <a:lnTo>
                    <a:pt x="3025" y="4430"/>
                  </a:lnTo>
                  <a:lnTo>
                    <a:pt x="5406" y="4430"/>
                  </a:lnTo>
                  <a:lnTo>
                    <a:pt x="3763" y="1"/>
                  </a:lnTo>
                  <a:lnTo>
                    <a:pt x="3049" y="1"/>
                  </a:lnTo>
                  <a:lnTo>
                    <a:pt x="3049" y="620"/>
                  </a:lnTo>
                  <a:lnTo>
                    <a:pt x="2430" y="620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6"/>
            <p:cNvSpPr/>
            <p:nvPr/>
          </p:nvSpPr>
          <p:spPr>
            <a:xfrm>
              <a:off x="986160" y="3716187"/>
              <a:ext cx="125634" cy="154764"/>
            </a:xfrm>
            <a:custGeom>
              <a:avLst/>
              <a:gdLst/>
              <a:ahLst/>
              <a:cxnLst/>
              <a:rect l="l" t="t" r="r" b="b"/>
              <a:pathLst>
                <a:path w="3597" h="4431" extrusionOk="0">
                  <a:moveTo>
                    <a:pt x="0" y="1"/>
                  </a:moveTo>
                  <a:lnTo>
                    <a:pt x="1643" y="4430"/>
                  </a:lnTo>
                  <a:lnTo>
                    <a:pt x="3596" y="4430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6"/>
            <p:cNvSpPr/>
            <p:nvPr/>
          </p:nvSpPr>
          <p:spPr>
            <a:xfrm>
              <a:off x="739956" y="3716187"/>
              <a:ext cx="125634" cy="154764"/>
            </a:xfrm>
            <a:custGeom>
              <a:avLst/>
              <a:gdLst/>
              <a:ahLst/>
              <a:cxnLst/>
              <a:rect l="l" t="t" r="r" b="b"/>
              <a:pathLst>
                <a:path w="3597" h="4431" extrusionOk="0">
                  <a:moveTo>
                    <a:pt x="3025" y="1"/>
                  </a:moveTo>
                  <a:lnTo>
                    <a:pt x="0" y="4430"/>
                  </a:lnTo>
                  <a:lnTo>
                    <a:pt x="1953" y="4430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46"/>
          <p:cNvSpPr txBox="1">
            <a:spLocks noGrp="1"/>
          </p:cNvSpPr>
          <p:nvPr>
            <p:ph type="subTitle" idx="4294967295"/>
          </p:nvPr>
        </p:nvSpPr>
        <p:spPr>
          <a:xfrm>
            <a:off x="3288148" y="3794438"/>
            <a:ext cx="2567703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Lilita One"/>
                <a:ea typeface="Lilita One"/>
                <a:cs typeface="Lilita One"/>
                <a:sym typeface="Lilita One"/>
              </a:rPr>
              <a:t>QUASI-PSYCHOTIC SYMPTOMS</a:t>
            </a:r>
            <a:endParaRPr sz="2400" b="1" dirty="0">
              <a:latin typeface="Lilita One"/>
              <a:ea typeface="Lilita One"/>
              <a:cs typeface="Lilita One"/>
              <a:sym typeface="Lilita One"/>
            </a:endParaRPr>
          </a:p>
        </p:txBody>
      </p:sp>
      <p:cxnSp>
        <p:nvCxnSpPr>
          <p:cNvPr id="666" name="Google Shape;666;p46"/>
          <p:cNvCxnSpPr>
            <a:cxnSpLocks/>
            <a:endCxn id="640" idx="1"/>
          </p:cNvCxnSpPr>
          <p:nvPr/>
        </p:nvCxnSpPr>
        <p:spPr>
          <a:xfrm>
            <a:off x="2497508" y="3170750"/>
            <a:ext cx="1494300" cy="6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010291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1"/>
          <p:cNvSpPr txBox="1">
            <a:spLocks noGrp="1"/>
          </p:cNvSpPr>
          <p:nvPr>
            <p:ph type="subTitle" idx="1"/>
          </p:nvPr>
        </p:nvSpPr>
        <p:spPr>
          <a:xfrm>
            <a:off x="1624363" y="1899237"/>
            <a:ext cx="5895274" cy="23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 dirty="0"/>
              <a:t>Depression and anxiety are both commonly associated with EUPD</a:t>
            </a:r>
            <a:endParaRPr sz="3200" b="1" dirty="0"/>
          </a:p>
        </p:txBody>
      </p:sp>
      <p:sp>
        <p:nvSpPr>
          <p:cNvPr id="709" name="Google Shape;709;p51"/>
          <p:cNvSpPr txBox="1">
            <a:spLocks noGrp="1"/>
          </p:cNvSpPr>
          <p:nvPr>
            <p:ph type="title"/>
          </p:nvPr>
        </p:nvSpPr>
        <p:spPr>
          <a:xfrm>
            <a:off x="720000" y="19853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N</a:t>
            </a:r>
            <a:r>
              <a:rPr lang="en" sz="6000" b="1" dirty="0">
                <a:solidFill>
                  <a:schemeClr val="lt2"/>
                </a:solidFill>
              </a:rPr>
              <a:t>B:</a:t>
            </a:r>
            <a:endParaRPr sz="6000" b="1" dirty="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3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7"/>
          <p:cNvSpPr txBox="1">
            <a:spLocks noGrp="1"/>
          </p:cNvSpPr>
          <p:nvPr>
            <p:ph type="title"/>
          </p:nvPr>
        </p:nvSpPr>
        <p:spPr>
          <a:xfrm>
            <a:off x="1052672" y="2403713"/>
            <a:ext cx="5067600" cy="2446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MANAGEMENT</a:t>
            </a:r>
            <a:br>
              <a:rPr lang="en" b="1" dirty="0"/>
            </a:br>
            <a:r>
              <a:rPr lang="en" sz="2400" b="1" dirty="0"/>
              <a:t>How to we treat Emotionally Unstable Personality Disorder?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482" name="Google Shape;482;p37"/>
          <p:cNvSpPr txBox="1">
            <a:spLocks noGrp="1"/>
          </p:cNvSpPr>
          <p:nvPr>
            <p:ph type="title" idx="2"/>
          </p:nvPr>
        </p:nvSpPr>
        <p:spPr>
          <a:xfrm>
            <a:off x="1052672" y="1452921"/>
            <a:ext cx="5067600" cy="11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03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844039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72;p47">
            <a:extLst>
              <a:ext uri="{FF2B5EF4-FFF2-40B4-BE49-F238E27FC236}">
                <a16:creationId xmlns:a16="http://schemas.microsoft.com/office/drawing/2014/main" id="{D25220FD-2A69-59A2-F2B2-7305FEB4DDAE}"/>
              </a:ext>
            </a:extLst>
          </p:cNvPr>
          <p:cNvSpPr/>
          <p:nvPr/>
        </p:nvSpPr>
        <p:spPr>
          <a:xfrm flipH="1">
            <a:off x="2055880" y="2627551"/>
            <a:ext cx="5032240" cy="1428848"/>
          </a:xfrm>
          <a:custGeom>
            <a:avLst/>
            <a:gdLst/>
            <a:ahLst/>
            <a:cxnLst/>
            <a:rect l="l" t="t" r="r" b="b"/>
            <a:pathLst>
              <a:path w="56223" h="15963" extrusionOk="0">
                <a:moveTo>
                  <a:pt x="29178" y="1"/>
                </a:moveTo>
                <a:cubicBezTo>
                  <a:pt x="16333" y="1"/>
                  <a:pt x="3319" y="274"/>
                  <a:pt x="2448" y="804"/>
                </a:cubicBezTo>
                <a:cubicBezTo>
                  <a:pt x="0" y="2312"/>
                  <a:pt x="2163" y="15051"/>
                  <a:pt x="3256" y="15553"/>
                </a:cubicBezTo>
                <a:cubicBezTo>
                  <a:pt x="3802" y="15826"/>
                  <a:pt x="16394" y="15963"/>
                  <a:pt x="29004" y="15963"/>
                </a:cubicBezTo>
                <a:cubicBezTo>
                  <a:pt x="41615" y="15963"/>
                  <a:pt x="54245" y="15826"/>
                  <a:pt x="54868" y="15553"/>
                </a:cubicBezTo>
                <a:cubicBezTo>
                  <a:pt x="56091" y="15051"/>
                  <a:pt x="56222" y="1896"/>
                  <a:pt x="54868" y="804"/>
                </a:cubicBezTo>
                <a:cubicBezTo>
                  <a:pt x="54186" y="263"/>
                  <a:pt x="41763" y="1"/>
                  <a:pt x="291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&quot;Doctor Mike “Chest Compressions” print&quot; T-shirt by jenm1821 | Redbubble">
            <a:extLst>
              <a:ext uri="{FF2B5EF4-FFF2-40B4-BE49-F238E27FC236}">
                <a16:creationId xmlns:a16="http://schemas.microsoft.com/office/drawing/2014/main" id="{57935D2D-ADE4-8EF2-EA32-0846AFA4A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2" b="45893"/>
          <a:stretch/>
        </p:blipFill>
        <p:spPr bwMode="auto">
          <a:xfrm>
            <a:off x="1636590" y="540689"/>
            <a:ext cx="5335632" cy="348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ochdale News | News Headlines | Rochdale mental health service ranked ...">
            <a:extLst>
              <a:ext uri="{FF2B5EF4-FFF2-40B4-BE49-F238E27FC236}">
                <a16:creationId xmlns:a16="http://schemas.microsoft.com/office/drawing/2014/main" id="{F3BCCF1A-74B5-FECB-7F55-62F09F09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21" y="807504"/>
            <a:ext cx="3350150" cy="16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png">
            <a:extLst>
              <a:ext uri="{FF2B5EF4-FFF2-40B4-BE49-F238E27FC236}">
                <a16:creationId xmlns:a16="http://schemas.microsoft.com/office/drawing/2014/main" id="{D5D2B76C-840E-6D24-10FF-F030A410D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12" y="2846319"/>
            <a:ext cx="4966799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21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9"/>
          <p:cNvSpPr txBox="1">
            <a:spLocks noGrp="1"/>
          </p:cNvSpPr>
          <p:nvPr>
            <p:ph type="title"/>
          </p:nvPr>
        </p:nvSpPr>
        <p:spPr>
          <a:xfrm>
            <a:off x="616633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TREATMENT </a:t>
            </a:r>
            <a:r>
              <a:rPr lang="en" sz="4800" b="1" dirty="0">
                <a:solidFill>
                  <a:schemeClr val="lt2"/>
                </a:solidFill>
              </a:rPr>
              <a:t>IN REALITY</a:t>
            </a:r>
            <a:endParaRPr sz="4800" b="1" dirty="0"/>
          </a:p>
        </p:txBody>
      </p:sp>
      <p:sp>
        <p:nvSpPr>
          <p:cNvPr id="884" name="Google Shape;884;p59"/>
          <p:cNvSpPr txBox="1"/>
          <p:nvPr/>
        </p:nvSpPr>
        <p:spPr>
          <a:xfrm flipH="1">
            <a:off x="388604" y="2632326"/>
            <a:ext cx="259597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rPr>
              <a:t>CHEST COMPRESSIONS</a:t>
            </a:r>
            <a:endParaRPr sz="2400" b="1" dirty="0">
              <a:solidFill>
                <a:schemeClr val="dk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cxnSp>
        <p:nvCxnSpPr>
          <p:cNvPr id="892" name="Google Shape;892;p59"/>
          <p:cNvCxnSpPr>
            <a:cxnSpLocks/>
          </p:cNvCxnSpPr>
          <p:nvPr/>
        </p:nvCxnSpPr>
        <p:spPr>
          <a:xfrm>
            <a:off x="2237957" y="1970527"/>
            <a:ext cx="1392900" cy="6231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19" name="Google Shape;919;p59"/>
          <p:cNvCxnSpPr>
            <a:cxnSpLocks/>
          </p:cNvCxnSpPr>
          <p:nvPr/>
        </p:nvCxnSpPr>
        <p:spPr>
          <a:xfrm rot="-5400000">
            <a:off x="4015711" y="1585677"/>
            <a:ext cx="623100" cy="13929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20" name="Google Shape;920;p59"/>
          <p:cNvCxnSpPr>
            <a:cxnSpLocks/>
          </p:cNvCxnSpPr>
          <p:nvPr/>
        </p:nvCxnSpPr>
        <p:spPr>
          <a:xfrm>
            <a:off x="5999453" y="1970527"/>
            <a:ext cx="1394400" cy="6231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" name="Google Shape;884;p59">
            <a:extLst>
              <a:ext uri="{FF2B5EF4-FFF2-40B4-BE49-F238E27FC236}">
                <a16:creationId xmlns:a16="http://schemas.microsoft.com/office/drawing/2014/main" id="{222C6BFB-9C34-7F54-3C56-751FBF646147}"/>
              </a:ext>
            </a:extLst>
          </p:cNvPr>
          <p:cNvSpPr txBox="1"/>
          <p:nvPr/>
        </p:nvSpPr>
        <p:spPr>
          <a:xfrm flipH="1">
            <a:off x="2332822" y="3777157"/>
            <a:ext cx="259597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rPr>
              <a:t>CHEST COMPRESSIONS</a:t>
            </a:r>
            <a:endParaRPr sz="2400" b="1" dirty="0">
              <a:solidFill>
                <a:schemeClr val="dk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" name="Google Shape;884;p59">
            <a:extLst>
              <a:ext uri="{FF2B5EF4-FFF2-40B4-BE49-F238E27FC236}">
                <a16:creationId xmlns:a16="http://schemas.microsoft.com/office/drawing/2014/main" id="{7D5F33C7-8771-B280-3CC3-8F8E94C1343D}"/>
              </a:ext>
            </a:extLst>
          </p:cNvPr>
          <p:cNvSpPr txBox="1"/>
          <p:nvPr/>
        </p:nvSpPr>
        <p:spPr>
          <a:xfrm flipH="1">
            <a:off x="4200222" y="2650207"/>
            <a:ext cx="259597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rPr>
              <a:t>CHEST COMPRESSIONS</a:t>
            </a:r>
            <a:endParaRPr sz="2400" b="1" dirty="0">
              <a:solidFill>
                <a:schemeClr val="dk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4" name="Google Shape;884;p59">
            <a:extLst>
              <a:ext uri="{FF2B5EF4-FFF2-40B4-BE49-F238E27FC236}">
                <a16:creationId xmlns:a16="http://schemas.microsoft.com/office/drawing/2014/main" id="{6800303A-8350-E371-EDD5-A98EF14D65E9}"/>
              </a:ext>
            </a:extLst>
          </p:cNvPr>
          <p:cNvSpPr txBox="1"/>
          <p:nvPr/>
        </p:nvSpPr>
        <p:spPr>
          <a:xfrm flipH="1">
            <a:off x="6078284" y="3777157"/>
            <a:ext cx="259597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rPr>
              <a:t>MEDICAL INTERVENTIONS</a:t>
            </a:r>
            <a:endParaRPr sz="2400" b="1" dirty="0">
              <a:solidFill>
                <a:schemeClr val="dk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grpSp>
        <p:nvGrpSpPr>
          <p:cNvPr id="10" name="Google Shape;5932;p77">
            <a:extLst>
              <a:ext uri="{FF2B5EF4-FFF2-40B4-BE49-F238E27FC236}">
                <a16:creationId xmlns:a16="http://schemas.microsoft.com/office/drawing/2014/main" id="{D6B5D36E-A2DB-E000-EEE6-8E7A77DEBBDB}"/>
              </a:ext>
            </a:extLst>
          </p:cNvPr>
          <p:cNvGrpSpPr/>
          <p:nvPr/>
        </p:nvGrpSpPr>
        <p:grpSpPr>
          <a:xfrm>
            <a:off x="1410375" y="1722092"/>
            <a:ext cx="552571" cy="522147"/>
            <a:chOff x="-28462125" y="3199700"/>
            <a:chExt cx="298550" cy="259150"/>
          </a:xfrm>
        </p:grpSpPr>
        <p:sp>
          <p:nvSpPr>
            <p:cNvPr id="11" name="Google Shape;5933;p77">
              <a:extLst>
                <a:ext uri="{FF2B5EF4-FFF2-40B4-BE49-F238E27FC236}">
                  <a16:creationId xmlns:a16="http://schemas.microsoft.com/office/drawing/2014/main" id="{96011FCD-0FEE-2C33-1753-06E224A21CE1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934;p77">
              <a:extLst>
                <a:ext uri="{FF2B5EF4-FFF2-40B4-BE49-F238E27FC236}">
                  <a16:creationId xmlns:a16="http://schemas.microsoft.com/office/drawing/2014/main" id="{ECCC181B-CFD6-8D18-430D-9FBF61163A66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935;p77">
              <a:extLst>
                <a:ext uri="{FF2B5EF4-FFF2-40B4-BE49-F238E27FC236}">
                  <a16:creationId xmlns:a16="http://schemas.microsoft.com/office/drawing/2014/main" id="{70C2D465-8694-9F50-CB68-6F05B9A4BEA3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5932;p77">
            <a:extLst>
              <a:ext uri="{FF2B5EF4-FFF2-40B4-BE49-F238E27FC236}">
                <a16:creationId xmlns:a16="http://schemas.microsoft.com/office/drawing/2014/main" id="{A71507B4-0C0E-CB5A-B56A-654F7E73A6F6}"/>
              </a:ext>
            </a:extLst>
          </p:cNvPr>
          <p:cNvGrpSpPr/>
          <p:nvPr/>
        </p:nvGrpSpPr>
        <p:grpSpPr>
          <a:xfrm>
            <a:off x="3354524" y="2836177"/>
            <a:ext cx="552571" cy="522147"/>
            <a:chOff x="-28462125" y="3199700"/>
            <a:chExt cx="298550" cy="259150"/>
          </a:xfrm>
        </p:grpSpPr>
        <p:sp>
          <p:nvSpPr>
            <p:cNvPr id="15" name="Google Shape;5933;p77">
              <a:extLst>
                <a:ext uri="{FF2B5EF4-FFF2-40B4-BE49-F238E27FC236}">
                  <a16:creationId xmlns:a16="http://schemas.microsoft.com/office/drawing/2014/main" id="{AB80D7D5-CCAB-23A6-01DF-B8BEFB236D8C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934;p77">
              <a:extLst>
                <a:ext uri="{FF2B5EF4-FFF2-40B4-BE49-F238E27FC236}">
                  <a16:creationId xmlns:a16="http://schemas.microsoft.com/office/drawing/2014/main" id="{C43610AF-19A6-5772-BA09-DF7C05BACBAE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935;p77">
              <a:extLst>
                <a:ext uri="{FF2B5EF4-FFF2-40B4-BE49-F238E27FC236}">
                  <a16:creationId xmlns:a16="http://schemas.microsoft.com/office/drawing/2014/main" id="{D8BA654A-E300-E56D-9730-3D03A15A4DA3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5932;p77">
            <a:extLst>
              <a:ext uri="{FF2B5EF4-FFF2-40B4-BE49-F238E27FC236}">
                <a16:creationId xmlns:a16="http://schemas.microsoft.com/office/drawing/2014/main" id="{064F6B50-2DC0-911F-3912-23235C7FCC98}"/>
              </a:ext>
            </a:extLst>
          </p:cNvPr>
          <p:cNvGrpSpPr/>
          <p:nvPr/>
        </p:nvGrpSpPr>
        <p:grpSpPr>
          <a:xfrm>
            <a:off x="5229875" y="1732110"/>
            <a:ext cx="552571" cy="522147"/>
            <a:chOff x="-28462125" y="3199700"/>
            <a:chExt cx="298550" cy="259150"/>
          </a:xfrm>
        </p:grpSpPr>
        <p:sp>
          <p:nvSpPr>
            <p:cNvPr id="19" name="Google Shape;5933;p77">
              <a:extLst>
                <a:ext uri="{FF2B5EF4-FFF2-40B4-BE49-F238E27FC236}">
                  <a16:creationId xmlns:a16="http://schemas.microsoft.com/office/drawing/2014/main" id="{CB2A5CC8-44DE-DB65-5A66-4ECFED91EA93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934;p77">
              <a:extLst>
                <a:ext uri="{FF2B5EF4-FFF2-40B4-BE49-F238E27FC236}">
                  <a16:creationId xmlns:a16="http://schemas.microsoft.com/office/drawing/2014/main" id="{EE5141CA-8A01-CFEE-3956-C1E3CD37EAE7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5935;p77">
              <a:extLst>
                <a:ext uri="{FF2B5EF4-FFF2-40B4-BE49-F238E27FC236}">
                  <a16:creationId xmlns:a16="http://schemas.microsoft.com/office/drawing/2014/main" id="{25DE8B6A-2928-3C42-C067-119DADB8299F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5961;p77">
            <a:extLst>
              <a:ext uri="{FF2B5EF4-FFF2-40B4-BE49-F238E27FC236}">
                <a16:creationId xmlns:a16="http://schemas.microsoft.com/office/drawing/2014/main" id="{07118F00-F237-BDE6-9D73-6D1F33D0171C}"/>
              </a:ext>
            </a:extLst>
          </p:cNvPr>
          <p:cNvGrpSpPr/>
          <p:nvPr/>
        </p:nvGrpSpPr>
        <p:grpSpPr>
          <a:xfrm>
            <a:off x="7227890" y="2828257"/>
            <a:ext cx="456792" cy="517300"/>
            <a:chOff x="-24694925" y="3518700"/>
            <a:chExt cx="242625" cy="296175"/>
          </a:xfrm>
        </p:grpSpPr>
        <p:sp>
          <p:nvSpPr>
            <p:cNvPr id="29" name="Google Shape;5962;p77">
              <a:extLst>
                <a:ext uri="{FF2B5EF4-FFF2-40B4-BE49-F238E27FC236}">
                  <a16:creationId xmlns:a16="http://schemas.microsoft.com/office/drawing/2014/main" id="{DDB098FA-7904-B290-3227-5D07F06318AF}"/>
                </a:ext>
              </a:extLst>
            </p:cNvPr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963;p77">
              <a:extLst>
                <a:ext uri="{FF2B5EF4-FFF2-40B4-BE49-F238E27FC236}">
                  <a16:creationId xmlns:a16="http://schemas.microsoft.com/office/drawing/2014/main" id="{1B224D80-1311-2B7E-897B-213A94ED9BAA}"/>
                </a:ext>
              </a:extLst>
            </p:cNvPr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64;p77">
              <a:extLst>
                <a:ext uri="{FF2B5EF4-FFF2-40B4-BE49-F238E27FC236}">
                  <a16:creationId xmlns:a16="http://schemas.microsoft.com/office/drawing/2014/main" id="{A8038EB6-4088-861C-D9C4-344D61A944BA}"/>
                </a:ext>
              </a:extLst>
            </p:cNvPr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965;p77">
              <a:extLst>
                <a:ext uri="{FF2B5EF4-FFF2-40B4-BE49-F238E27FC236}">
                  <a16:creationId xmlns:a16="http://schemas.microsoft.com/office/drawing/2014/main" id="{D8122D69-8F8E-5CF2-6803-8F41C9CDBA8F}"/>
                </a:ext>
              </a:extLst>
            </p:cNvPr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147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9"/>
          <p:cNvSpPr txBox="1">
            <a:spLocks noGrp="1"/>
          </p:cNvSpPr>
          <p:nvPr>
            <p:ph type="title"/>
          </p:nvPr>
        </p:nvSpPr>
        <p:spPr>
          <a:xfrm>
            <a:off x="616633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TREATMENT </a:t>
            </a:r>
            <a:r>
              <a:rPr lang="en" sz="4800" b="1" dirty="0">
                <a:solidFill>
                  <a:schemeClr val="lt2"/>
                </a:solidFill>
              </a:rPr>
              <a:t>FOR EUPD</a:t>
            </a:r>
            <a:endParaRPr sz="4800" b="1" dirty="0"/>
          </a:p>
        </p:txBody>
      </p:sp>
      <p:sp>
        <p:nvSpPr>
          <p:cNvPr id="884" name="Google Shape;884;p59"/>
          <p:cNvSpPr txBox="1"/>
          <p:nvPr/>
        </p:nvSpPr>
        <p:spPr>
          <a:xfrm flipH="1">
            <a:off x="388604" y="2361983"/>
            <a:ext cx="259597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rPr>
              <a:t>THERAPY</a:t>
            </a:r>
            <a:endParaRPr sz="2400" b="1" dirty="0">
              <a:solidFill>
                <a:schemeClr val="dk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cxnSp>
        <p:nvCxnSpPr>
          <p:cNvPr id="892" name="Google Shape;892;p59"/>
          <p:cNvCxnSpPr>
            <a:cxnSpLocks/>
          </p:cNvCxnSpPr>
          <p:nvPr/>
        </p:nvCxnSpPr>
        <p:spPr>
          <a:xfrm>
            <a:off x="2237957" y="1970527"/>
            <a:ext cx="1392900" cy="6231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19" name="Google Shape;919;p59"/>
          <p:cNvCxnSpPr>
            <a:cxnSpLocks/>
          </p:cNvCxnSpPr>
          <p:nvPr/>
        </p:nvCxnSpPr>
        <p:spPr>
          <a:xfrm rot="-5400000">
            <a:off x="4015711" y="1585677"/>
            <a:ext cx="623100" cy="13929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20" name="Google Shape;920;p59"/>
          <p:cNvCxnSpPr>
            <a:cxnSpLocks/>
          </p:cNvCxnSpPr>
          <p:nvPr/>
        </p:nvCxnSpPr>
        <p:spPr>
          <a:xfrm>
            <a:off x="5999453" y="1970527"/>
            <a:ext cx="1394400" cy="6231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" name="Google Shape;884;p59">
            <a:extLst>
              <a:ext uri="{FF2B5EF4-FFF2-40B4-BE49-F238E27FC236}">
                <a16:creationId xmlns:a16="http://schemas.microsoft.com/office/drawing/2014/main" id="{222C6BFB-9C34-7F54-3C56-751FBF646147}"/>
              </a:ext>
            </a:extLst>
          </p:cNvPr>
          <p:cNvSpPr txBox="1"/>
          <p:nvPr/>
        </p:nvSpPr>
        <p:spPr>
          <a:xfrm flipH="1">
            <a:off x="2332822" y="3506814"/>
            <a:ext cx="259597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rPr>
              <a:t>THERAPY</a:t>
            </a:r>
            <a:endParaRPr sz="2400" b="1" dirty="0">
              <a:solidFill>
                <a:schemeClr val="dk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" name="Google Shape;884;p59">
            <a:extLst>
              <a:ext uri="{FF2B5EF4-FFF2-40B4-BE49-F238E27FC236}">
                <a16:creationId xmlns:a16="http://schemas.microsoft.com/office/drawing/2014/main" id="{7D5F33C7-8771-B280-3CC3-8F8E94C1343D}"/>
              </a:ext>
            </a:extLst>
          </p:cNvPr>
          <p:cNvSpPr txBox="1"/>
          <p:nvPr/>
        </p:nvSpPr>
        <p:spPr>
          <a:xfrm flipH="1">
            <a:off x="4200222" y="2379864"/>
            <a:ext cx="259597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rPr>
              <a:t>THERAPY</a:t>
            </a:r>
            <a:endParaRPr sz="2400" b="1" dirty="0">
              <a:solidFill>
                <a:schemeClr val="dk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4" name="Google Shape;884;p59">
            <a:extLst>
              <a:ext uri="{FF2B5EF4-FFF2-40B4-BE49-F238E27FC236}">
                <a16:creationId xmlns:a16="http://schemas.microsoft.com/office/drawing/2014/main" id="{6800303A-8350-E371-EDD5-A98EF14D65E9}"/>
              </a:ext>
            </a:extLst>
          </p:cNvPr>
          <p:cNvSpPr txBox="1"/>
          <p:nvPr/>
        </p:nvSpPr>
        <p:spPr>
          <a:xfrm flipH="1">
            <a:off x="6078284" y="3777157"/>
            <a:ext cx="259597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rPr>
              <a:t>MEDICAL INTERVENTIONS</a:t>
            </a:r>
            <a:endParaRPr sz="2400" b="1" dirty="0">
              <a:solidFill>
                <a:schemeClr val="dk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grpSp>
        <p:nvGrpSpPr>
          <p:cNvPr id="24" name="Google Shape;6336;p78">
            <a:extLst>
              <a:ext uri="{FF2B5EF4-FFF2-40B4-BE49-F238E27FC236}">
                <a16:creationId xmlns:a16="http://schemas.microsoft.com/office/drawing/2014/main" id="{770CA392-7396-7C7B-6E6B-3E44373CE25D}"/>
              </a:ext>
            </a:extLst>
          </p:cNvPr>
          <p:cNvGrpSpPr/>
          <p:nvPr/>
        </p:nvGrpSpPr>
        <p:grpSpPr>
          <a:xfrm>
            <a:off x="1364761" y="1732110"/>
            <a:ext cx="607661" cy="559927"/>
            <a:chOff x="580725" y="3617925"/>
            <a:chExt cx="299325" cy="297375"/>
          </a:xfrm>
        </p:grpSpPr>
        <p:sp>
          <p:nvSpPr>
            <p:cNvPr id="25" name="Google Shape;6337;p78">
              <a:extLst>
                <a:ext uri="{FF2B5EF4-FFF2-40B4-BE49-F238E27FC236}">
                  <a16:creationId xmlns:a16="http://schemas.microsoft.com/office/drawing/2014/main" id="{B32385FF-67E3-516E-FC87-40D521870689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38;p78">
              <a:extLst>
                <a:ext uri="{FF2B5EF4-FFF2-40B4-BE49-F238E27FC236}">
                  <a16:creationId xmlns:a16="http://schemas.microsoft.com/office/drawing/2014/main" id="{A2DC7182-9D6B-4ACB-A2AD-A46B74626222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339;p78">
              <a:extLst>
                <a:ext uri="{FF2B5EF4-FFF2-40B4-BE49-F238E27FC236}">
                  <a16:creationId xmlns:a16="http://schemas.microsoft.com/office/drawing/2014/main" id="{0004610B-BA3F-599C-5FCB-61F88AA29291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340;p78">
              <a:extLst>
                <a:ext uri="{FF2B5EF4-FFF2-40B4-BE49-F238E27FC236}">
                  <a16:creationId xmlns:a16="http://schemas.microsoft.com/office/drawing/2014/main" id="{8EC9101C-DB5F-6E04-FD0A-A0960632ACF6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41;p78">
              <a:extLst>
                <a:ext uri="{FF2B5EF4-FFF2-40B4-BE49-F238E27FC236}">
                  <a16:creationId xmlns:a16="http://schemas.microsoft.com/office/drawing/2014/main" id="{350A5500-7D98-1092-BA02-16241F09C75C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6336;p78">
            <a:extLst>
              <a:ext uri="{FF2B5EF4-FFF2-40B4-BE49-F238E27FC236}">
                <a16:creationId xmlns:a16="http://schemas.microsoft.com/office/drawing/2014/main" id="{C781C086-14AC-DF9E-9C1E-6B9F4611C431}"/>
              </a:ext>
            </a:extLst>
          </p:cNvPr>
          <p:cNvGrpSpPr/>
          <p:nvPr/>
        </p:nvGrpSpPr>
        <p:grpSpPr>
          <a:xfrm>
            <a:off x="5202388" y="1704556"/>
            <a:ext cx="607661" cy="559927"/>
            <a:chOff x="580725" y="3617925"/>
            <a:chExt cx="299325" cy="297375"/>
          </a:xfrm>
        </p:grpSpPr>
        <p:sp>
          <p:nvSpPr>
            <p:cNvPr id="37" name="Google Shape;6337;p78">
              <a:extLst>
                <a:ext uri="{FF2B5EF4-FFF2-40B4-BE49-F238E27FC236}">
                  <a16:creationId xmlns:a16="http://schemas.microsoft.com/office/drawing/2014/main" id="{D6739FFF-3538-BE13-1313-FD8FECB7DA71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38;p78">
              <a:extLst>
                <a:ext uri="{FF2B5EF4-FFF2-40B4-BE49-F238E27FC236}">
                  <a16:creationId xmlns:a16="http://schemas.microsoft.com/office/drawing/2014/main" id="{6A1F72E6-CB0E-1B70-6870-D562804A6764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39;p78">
              <a:extLst>
                <a:ext uri="{FF2B5EF4-FFF2-40B4-BE49-F238E27FC236}">
                  <a16:creationId xmlns:a16="http://schemas.microsoft.com/office/drawing/2014/main" id="{5C6E00CF-7407-B241-C4F0-5AC248CF8A2C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40;p78">
              <a:extLst>
                <a:ext uri="{FF2B5EF4-FFF2-40B4-BE49-F238E27FC236}">
                  <a16:creationId xmlns:a16="http://schemas.microsoft.com/office/drawing/2014/main" id="{325558C4-520C-C17B-8062-4DA5AD4EF0E0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341;p78">
              <a:extLst>
                <a:ext uri="{FF2B5EF4-FFF2-40B4-BE49-F238E27FC236}">
                  <a16:creationId xmlns:a16="http://schemas.microsoft.com/office/drawing/2014/main" id="{D2A36FB7-85E0-A3F7-BA87-0D3A51D57E80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6336;p78">
            <a:extLst>
              <a:ext uri="{FF2B5EF4-FFF2-40B4-BE49-F238E27FC236}">
                <a16:creationId xmlns:a16="http://schemas.microsoft.com/office/drawing/2014/main" id="{A888D9FC-904D-70FE-5866-AD9593B28348}"/>
              </a:ext>
            </a:extLst>
          </p:cNvPr>
          <p:cNvGrpSpPr/>
          <p:nvPr/>
        </p:nvGrpSpPr>
        <p:grpSpPr>
          <a:xfrm>
            <a:off x="3320977" y="2841319"/>
            <a:ext cx="607661" cy="559927"/>
            <a:chOff x="580725" y="3617925"/>
            <a:chExt cx="299325" cy="297375"/>
          </a:xfrm>
        </p:grpSpPr>
        <p:sp>
          <p:nvSpPr>
            <p:cNvPr id="55" name="Google Shape;6337;p78">
              <a:extLst>
                <a:ext uri="{FF2B5EF4-FFF2-40B4-BE49-F238E27FC236}">
                  <a16:creationId xmlns:a16="http://schemas.microsoft.com/office/drawing/2014/main" id="{37DA2574-37A4-92E2-C6BE-A15289E19046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338;p78">
              <a:extLst>
                <a:ext uri="{FF2B5EF4-FFF2-40B4-BE49-F238E27FC236}">
                  <a16:creationId xmlns:a16="http://schemas.microsoft.com/office/drawing/2014/main" id="{FB2D83FF-52A1-14B2-2C37-E5DA4D6B1887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339;p78">
              <a:extLst>
                <a:ext uri="{FF2B5EF4-FFF2-40B4-BE49-F238E27FC236}">
                  <a16:creationId xmlns:a16="http://schemas.microsoft.com/office/drawing/2014/main" id="{70B6F7F3-B5F7-DF97-608B-460EFD56C21E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340;p78">
              <a:extLst>
                <a:ext uri="{FF2B5EF4-FFF2-40B4-BE49-F238E27FC236}">
                  <a16:creationId xmlns:a16="http://schemas.microsoft.com/office/drawing/2014/main" id="{1F1726D5-04F4-AA02-42AB-0AC68B449571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41;p78">
              <a:extLst>
                <a:ext uri="{FF2B5EF4-FFF2-40B4-BE49-F238E27FC236}">
                  <a16:creationId xmlns:a16="http://schemas.microsoft.com/office/drawing/2014/main" id="{E02A2259-04FD-BEDB-01CA-9A017E54BC95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5961;p77">
            <a:extLst>
              <a:ext uri="{FF2B5EF4-FFF2-40B4-BE49-F238E27FC236}">
                <a16:creationId xmlns:a16="http://schemas.microsoft.com/office/drawing/2014/main" id="{34B4E927-2138-F077-91BF-EEF6717DAFAB}"/>
              </a:ext>
            </a:extLst>
          </p:cNvPr>
          <p:cNvGrpSpPr/>
          <p:nvPr/>
        </p:nvGrpSpPr>
        <p:grpSpPr>
          <a:xfrm>
            <a:off x="7227890" y="2828257"/>
            <a:ext cx="456792" cy="517300"/>
            <a:chOff x="-24694925" y="3518700"/>
            <a:chExt cx="242625" cy="296175"/>
          </a:xfrm>
        </p:grpSpPr>
        <p:sp>
          <p:nvSpPr>
            <p:cNvPr id="898" name="Google Shape;5962;p77">
              <a:extLst>
                <a:ext uri="{FF2B5EF4-FFF2-40B4-BE49-F238E27FC236}">
                  <a16:creationId xmlns:a16="http://schemas.microsoft.com/office/drawing/2014/main" id="{A4032178-5816-493E-3650-139C530D0FE9}"/>
                </a:ext>
              </a:extLst>
            </p:cNvPr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5963;p77">
              <a:extLst>
                <a:ext uri="{FF2B5EF4-FFF2-40B4-BE49-F238E27FC236}">
                  <a16:creationId xmlns:a16="http://schemas.microsoft.com/office/drawing/2014/main" id="{1F68BE04-69D4-7F45-484E-7DF60DAA27E7}"/>
                </a:ext>
              </a:extLst>
            </p:cNvPr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5964;p77">
              <a:extLst>
                <a:ext uri="{FF2B5EF4-FFF2-40B4-BE49-F238E27FC236}">
                  <a16:creationId xmlns:a16="http://schemas.microsoft.com/office/drawing/2014/main" id="{0708D939-78FD-5F06-3A0C-6B591B71CFCB}"/>
                </a:ext>
              </a:extLst>
            </p:cNvPr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5965;p77">
              <a:extLst>
                <a:ext uri="{FF2B5EF4-FFF2-40B4-BE49-F238E27FC236}">
                  <a16:creationId xmlns:a16="http://schemas.microsoft.com/office/drawing/2014/main" id="{2A402677-C709-D636-E4D8-7C11AF36490A}"/>
                </a:ext>
              </a:extLst>
            </p:cNvPr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20357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3"/>
          <p:cNvSpPr txBox="1">
            <a:spLocks noGrp="1"/>
          </p:cNvSpPr>
          <p:nvPr>
            <p:ph type="title"/>
          </p:nvPr>
        </p:nvSpPr>
        <p:spPr>
          <a:xfrm>
            <a:off x="5066777" y="816185"/>
            <a:ext cx="3508604" cy="21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WHAT TYPE OF </a:t>
            </a:r>
            <a:r>
              <a:rPr lang="en" sz="4000" b="1" dirty="0">
                <a:solidFill>
                  <a:schemeClr val="lt2"/>
                </a:solidFill>
              </a:rPr>
              <a:t>THERAPY?</a:t>
            </a:r>
            <a:endParaRPr sz="4000" b="1" dirty="0">
              <a:solidFill>
                <a:schemeClr val="lt2"/>
              </a:solidFill>
            </a:endParaRPr>
          </a:p>
        </p:txBody>
      </p:sp>
      <p:sp>
        <p:nvSpPr>
          <p:cNvPr id="592" name="Google Shape;592;p43"/>
          <p:cNvSpPr txBox="1">
            <a:spLocks noGrp="1"/>
          </p:cNvSpPr>
          <p:nvPr>
            <p:ph type="subTitle" idx="1"/>
          </p:nvPr>
        </p:nvSpPr>
        <p:spPr>
          <a:xfrm>
            <a:off x="4642912" y="2504042"/>
            <a:ext cx="3932469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Only trauma therapies!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" sz="105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e.</a:t>
            </a:r>
            <a:r>
              <a:rPr lang="en-GB" sz="1800" b="1" dirty="0"/>
              <a:t>g. DBT, MBT, CAT</a:t>
            </a:r>
            <a:endParaRPr sz="1800" b="1" dirty="0"/>
          </a:p>
        </p:txBody>
      </p:sp>
      <p:sp>
        <p:nvSpPr>
          <p:cNvPr id="593" name="Google Shape;593;p43"/>
          <p:cNvSpPr/>
          <p:nvPr/>
        </p:nvSpPr>
        <p:spPr>
          <a:xfrm rot="-752434">
            <a:off x="3913357" y="761407"/>
            <a:ext cx="586017" cy="530102"/>
          </a:xfrm>
          <a:custGeom>
            <a:avLst/>
            <a:gdLst/>
            <a:ahLst/>
            <a:cxnLst/>
            <a:rect l="l" t="t" r="r" b="b"/>
            <a:pathLst>
              <a:path w="22187" h="20070" extrusionOk="0">
                <a:moveTo>
                  <a:pt x="11421" y="1"/>
                </a:moveTo>
                <a:cubicBezTo>
                  <a:pt x="10690" y="1"/>
                  <a:pt x="9992" y="357"/>
                  <a:pt x="9695" y="1187"/>
                </a:cubicBezTo>
                <a:cubicBezTo>
                  <a:pt x="8996" y="3044"/>
                  <a:pt x="9018" y="5273"/>
                  <a:pt x="9084" y="7371"/>
                </a:cubicBezTo>
                <a:cubicBezTo>
                  <a:pt x="7052" y="7218"/>
                  <a:pt x="5063" y="6912"/>
                  <a:pt x="3053" y="6890"/>
                </a:cubicBezTo>
                <a:cubicBezTo>
                  <a:pt x="3046" y="6890"/>
                  <a:pt x="3040" y="6890"/>
                  <a:pt x="3033" y="6890"/>
                </a:cubicBezTo>
                <a:cubicBezTo>
                  <a:pt x="776" y="6890"/>
                  <a:pt x="0" y="10607"/>
                  <a:pt x="2201" y="11348"/>
                </a:cubicBezTo>
                <a:cubicBezTo>
                  <a:pt x="4408" y="12069"/>
                  <a:pt x="6789" y="12375"/>
                  <a:pt x="9105" y="12615"/>
                </a:cubicBezTo>
                <a:lnTo>
                  <a:pt x="9105" y="14145"/>
                </a:lnTo>
                <a:cubicBezTo>
                  <a:pt x="9105" y="15543"/>
                  <a:pt x="8953" y="17094"/>
                  <a:pt x="9368" y="18449"/>
                </a:cubicBezTo>
                <a:cubicBezTo>
                  <a:pt x="9715" y="19546"/>
                  <a:pt x="10664" y="20070"/>
                  <a:pt x="11639" y="20070"/>
                </a:cubicBezTo>
                <a:cubicBezTo>
                  <a:pt x="12568" y="20070"/>
                  <a:pt x="13521" y="19595"/>
                  <a:pt x="14000" y="18690"/>
                </a:cubicBezTo>
                <a:cubicBezTo>
                  <a:pt x="14634" y="17488"/>
                  <a:pt x="14350" y="15980"/>
                  <a:pt x="14328" y="14691"/>
                </a:cubicBezTo>
                <a:cubicBezTo>
                  <a:pt x="14328" y="14145"/>
                  <a:pt x="14306" y="13576"/>
                  <a:pt x="14306" y="13030"/>
                </a:cubicBezTo>
                <a:lnTo>
                  <a:pt x="14306" y="13030"/>
                </a:lnTo>
                <a:cubicBezTo>
                  <a:pt x="14972" y="13052"/>
                  <a:pt x="15639" y="13063"/>
                  <a:pt x="16305" y="13063"/>
                </a:cubicBezTo>
                <a:cubicBezTo>
                  <a:pt x="16972" y="13063"/>
                  <a:pt x="17638" y="13052"/>
                  <a:pt x="18305" y="13030"/>
                </a:cubicBezTo>
                <a:cubicBezTo>
                  <a:pt x="22187" y="12828"/>
                  <a:pt x="21204" y="7256"/>
                  <a:pt x="18335" y="7256"/>
                </a:cubicBezTo>
                <a:cubicBezTo>
                  <a:pt x="18104" y="7256"/>
                  <a:pt x="17860" y="7292"/>
                  <a:pt x="17605" y="7371"/>
                </a:cubicBezTo>
                <a:cubicBezTo>
                  <a:pt x="16469" y="7414"/>
                  <a:pt x="15333" y="7436"/>
                  <a:pt x="14197" y="7458"/>
                </a:cubicBezTo>
                <a:cubicBezTo>
                  <a:pt x="14175" y="6912"/>
                  <a:pt x="14131" y="6387"/>
                  <a:pt x="14109" y="5841"/>
                </a:cubicBezTo>
                <a:cubicBezTo>
                  <a:pt x="14066" y="4355"/>
                  <a:pt x="14131" y="2782"/>
                  <a:pt x="13563" y="1362"/>
                </a:cubicBezTo>
                <a:cubicBezTo>
                  <a:pt x="13240" y="524"/>
                  <a:pt x="12307" y="1"/>
                  <a:pt x="114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3"/>
          <p:cNvSpPr/>
          <p:nvPr/>
        </p:nvSpPr>
        <p:spPr>
          <a:xfrm rot="452790">
            <a:off x="4223520" y="1377615"/>
            <a:ext cx="466697" cy="422166"/>
          </a:xfrm>
          <a:custGeom>
            <a:avLst/>
            <a:gdLst/>
            <a:ahLst/>
            <a:cxnLst/>
            <a:rect l="l" t="t" r="r" b="b"/>
            <a:pathLst>
              <a:path w="22187" h="20070" extrusionOk="0">
                <a:moveTo>
                  <a:pt x="11421" y="1"/>
                </a:moveTo>
                <a:cubicBezTo>
                  <a:pt x="10690" y="1"/>
                  <a:pt x="9992" y="357"/>
                  <a:pt x="9695" y="1187"/>
                </a:cubicBezTo>
                <a:cubicBezTo>
                  <a:pt x="8996" y="3044"/>
                  <a:pt x="9018" y="5273"/>
                  <a:pt x="9084" y="7371"/>
                </a:cubicBezTo>
                <a:cubicBezTo>
                  <a:pt x="7052" y="7218"/>
                  <a:pt x="5063" y="6912"/>
                  <a:pt x="3053" y="6890"/>
                </a:cubicBezTo>
                <a:cubicBezTo>
                  <a:pt x="3046" y="6890"/>
                  <a:pt x="3040" y="6890"/>
                  <a:pt x="3033" y="6890"/>
                </a:cubicBezTo>
                <a:cubicBezTo>
                  <a:pt x="776" y="6890"/>
                  <a:pt x="0" y="10607"/>
                  <a:pt x="2201" y="11348"/>
                </a:cubicBezTo>
                <a:cubicBezTo>
                  <a:pt x="4408" y="12069"/>
                  <a:pt x="6789" y="12375"/>
                  <a:pt x="9105" y="12615"/>
                </a:cubicBezTo>
                <a:lnTo>
                  <a:pt x="9105" y="14145"/>
                </a:lnTo>
                <a:cubicBezTo>
                  <a:pt x="9105" y="15543"/>
                  <a:pt x="8953" y="17094"/>
                  <a:pt x="9368" y="18449"/>
                </a:cubicBezTo>
                <a:cubicBezTo>
                  <a:pt x="9715" y="19546"/>
                  <a:pt x="10664" y="20070"/>
                  <a:pt x="11639" y="20070"/>
                </a:cubicBezTo>
                <a:cubicBezTo>
                  <a:pt x="12568" y="20070"/>
                  <a:pt x="13521" y="19595"/>
                  <a:pt x="14000" y="18690"/>
                </a:cubicBezTo>
                <a:cubicBezTo>
                  <a:pt x="14634" y="17488"/>
                  <a:pt x="14350" y="15980"/>
                  <a:pt x="14328" y="14691"/>
                </a:cubicBezTo>
                <a:cubicBezTo>
                  <a:pt x="14328" y="14145"/>
                  <a:pt x="14306" y="13576"/>
                  <a:pt x="14306" y="13030"/>
                </a:cubicBezTo>
                <a:lnTo>
                  <a:pt x="14306" y="13030"/>
                </a:lnTo>
                <a:cubicBezTo>
                  <a:pt x="14972" y="13052"/>
                  <a:pt x="15639" y="13063"/>
                  <a:pt x="16305" y="13063"/>
                </a:cubicBezTo>
                <a:cubicBezTo>
                  <a:pt x="16972" y="13063"/>
                  <a:pt x="17638" y="13052"/>
                  <a:pt x="18305" y="13030"/>
                </a:cubicBezTo>
                <a:cubicBezTo>
                  <a:pt x="22187" y="12828"/>
                  <a:pt x="21204" y="7256"/>
                  <a:pt x="18335" y="7256"/>
                </a:cubicBezTo>
                <a:cubicBezTo>
                  <a:pt x="18104" y="7256"/>
                  <a:pt x="17860" y="7292"/>
                  <a:pt x="17605" y="7371"/>
                </a:cubicBezTo>
                <a:cubicBezTo>
                  <a:pt x="16469" y="7414"/>
                  <a:pt x="15333" y="7436"/>
                  <a:pt x="14197" y="7458"/>
                </a:cubicBezTo>
                <a:cubicBezTo>
                  <a:pt x="14175" y="6912"/>
                  <a:pt x="14131" y="6387"/>
                  <a:pt x="14109" y="5841"/>
                </a:cubicBezTo>
                <a:cubicBezTo>
                  <a:pt x="14066" y="4355"/>
                  <a:pt x="14131" y="2782"/>
                  <a:pt x="13563" y="1362"/>
                </a:cubicBezTo>
                <a:cubicBezTo>
                  <a:pt x="13240" y="524"/>
                  <a:pt x="12307" y="1"/>
                  <a:pt x="114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3"/>
          <p:cNvSpPr/>
          <p:nvPr/>
        </p:nvSpPr>
        <p:spPr>
          <a:xfrm>
            <a:off x="-1008525" y="1077271"/>
            <a:ext cx="2058081" cy="4498252"/>
          </a:xfrm>
          <a:custGeom>
            <a:avLst/>
            <a:gdLst/>
            <a:ahLst/>
            <a:cxnLst/>
            <a:rect l="l" t="t" r="r" b="b"/>
            <a:pathLst>
              <a:path w="96071" h="161997" extrusionOk="0">
                <a:moveTo>
                  <a:pt x="8549" y="23601"/>
                </a:moveTo>
                <a:cubicBezTo>
                  <a:pt x="12875" y="12589"/>
                  <a:pt x="19167" y="10426"/>
                  <a:pt x="27426" y="6493"/>
                </a:cubicBezTo>
                <a:cubicBezTo>
                  <a:pt x="35685" y="2560"/>
                  <a:pt x="47484" y="102"/>
                  <a:pt x="58103" y="4"/>
                </a:cubicBezTo>
                <a:cubicBezTo>
                  <a:pt x="68722" y="-94"/>
                  <a:pt x="84945" y="1479"/>
                  <a:pt x="91139" y="5903"/>
                </a:cubicBezTo>
                <a:cubicBezTo>
                  <a:pt x="97333" y="10328"/>
                  <a:pt x="96351" y="18882"/>
                  <a:pt x="95269" y="26551"/>
                </a:cubicBezTo>
                <a:cubicBezTo>
                  <a:pt x="94188" y="34220"/>
                  <a:pt x="88976" y="41791"/>
                  <a:pt x="84650" y="51918"/>
                </a:cubicBezTo>
                <a:cubicBezTo>
                  <a:pt x="80324" y="62045"/>
                  <a:pt x="71377" y="77777"/>
                  <a:pt x="69312" y="87314"/>
                </a:cubicBezTo>
                <a:cubicBezTo>
                  <a:pt x="67247" y="96851"/>
                  <a:pt x="69804" y="102063"/>
                  <a:pt x="72262" y="109142"/>
                </a:cubicBezTo>
                <a:cubicBezTo>
                  <a:pt x="74720" y="116221"/>
                  <a:pt x="83175" y="122613"/>
                  <a:pt x="84060" y="129790"/>
                </a:cubicBezTo>
                <a:cubicBezTo>
                  <a:pt x="84945" y="136968"/>
                  <a:pt x="82880" y="146898"/>
                  <a:pt x="77571" y="152207"/>
                </a:cubicBezTo>
                <a:cubicBezTo>
                  <a:pt x="72262" y="157516"/>
                  <a:pt x="61348" y="160761"/>
                  <a:pt x="52204" y="161646"/>
                </a:cubicBezTo>
                <a:cubicBezTo>
                  <a:pt x="43060" y="162531"/>
                  <a:pt x="31065" y="161942"/>
                  <a:pt x="22707" y="157517"/>
                </a:cubicBezTo>
                <a:cubicBezTo>
                  <a:pt x="14350" y="153093"/>
                  <a:pt x="5599" y="149258"/>
                  <a:pt x="2059" y="135099"/>
                </a:cubicBezTo>
                <a:cubicBezTo>
                  <a:pt x="-1481" y="120941"/>
                  <a:pt x="387" y="91149"/>
                  <a:pt x="1469" y="72566"/>
                </a:cubicBezTo>
                <a:cubicBezTo>
                  <a:pt x="2551" y="53983"/>
                  <a:pt x="4223" y="34613"/>
                  <a:pt x="8549" y="236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6" name="Google Shape;596;p43"/>
          <p:cNvSpPr/>
          <p:nvPr/>
        </p:nvSpPr>
        <p:spPr>
          <a:xfrm rot="10242805" flipH="1">
            <a:off x="540737" y="-326118"/>
            <a:ext cx="2925850" cy="1270579"/>
          </a:xfrm>
          <a:custGeom>
            <a:avLst/>
            <a:gdLst/>
            <a:ahLst/>
            <a:cxnLst/>
            <a:rect l="l" t="t" r="r" b="b"/>
            <a:pathLst>
              <a:path w="104981" h="45585" extrusionOk="0">
                <a:moveTo>
                  <a:pt x="68324" y="1"/>
                </a:moveTo>
                <a:cubicBezTo>
                  <a:pt x="66810" y="1"/>
                  <a:pt x="65264" y="395"/>
                  <a:pt x="63967" y="1144"/>
                </a:cubicBezTo>
                <a:cubicBezTo>
                  <a:pt x="60733" y="3023"/>
                  <a:pt x="58723" y="6475"/>
                  <a:pt x="57062" y="9840"/>
                </a:cubicBezTo>
                <a:cubicBezTo>
                  <a:pt x="51927" y="20176"/>
                  <a:pt x="47557" y="32172"/>
                  <a:pt x="37353" y="37547"/>
                </a:cubicBezTo>
                <a:cubicBezTo>
                  <a:pt x="33486" y="39597"/>
                  <a:pt x="29332" y="40389"/>
                  <a:pt x="25130" y="40389"/>
                </a:cubicBezTo>
                <a:cubicBezTo>
                  <a:pt x="19835" y="40389"/>
                  <a:pt x="14463" y="39131"/>
                  <a:pt x="9493" y="37547"/>
                </a:cubicBezTo>
                <a:cubicBezTo>
                  <a:pt x="7914" y="37048"/>
                  <a:pt x="4136" y="35191"/>
                  <a:pt x="2007" y="35191"/>
                </a:cubicBezTo>
                <a:cubicBezTo>
                  <a:pt x="687" y="35191"/>
                  <a:pt x="1" y="35904"/>
                  <a:pt x="862" y="38094"/>
                </a:cubicBezTo>
                <a:cubicBezTo>
                  <a:pt x="2173" y="41480"/>
                  <a:pt x="9165" y="42682"/>
                  <a:pt x="12159" y="43119"/>
                </a:cubicBezTo>
                <a:cubicBezTo>
                  <a:pt x="24780" y="45007"/>
                  <a:pt x="37519" y="45585"/>
                  <a:pt x="50283" y="45585"/>
                </a:cubicBezTo>
                <a:cubicBezTo>
                  <a:pt x="60125" y="45585"/>
                  <a:pt x="69981" y="45241"/>
                  <a:pt x="79809" y="44889"/>
                </a:cubicBezTo>
                <a:cubicBezTo>
                  <a:pt x="87981" y="44627"/>
                  <a:pt x="97137" y="43884"/>
                  <a:pt x="102468" y="37722"/>
                </a:cubicBezTo>
                <a:cubicBezTo>
                  <a:pt x="103888" y="36083"/>
                  <a:pt x="104981" y="33855"/>
                  <a:pt x="104478" y="31735"/>
                </a:cubicBezTo>
                <a:cubicBezTo>
                  <a:pt x="103861" y="29063"/>
                  <a:pt x="101156" y="27817"/>
                  <a:pt x="98320" y="27817"/>
                </a:cubicBezTo>
                <a:cubicBezTo>
                  <a:pt x="96842" y="27817"/>
                  <a:pt x="95328" y="28156"/>
                  <a:pt x="94056" y="28807"/>
                </a:cubicBezTo>
                <a:cubicBezTo>
                  <a:pt x="90319" y="30730"/>
                  <a:pt x="87631" y="34248"/>
                  <a:pt x="83917" y="36127"/>
                </a:cubicBezTo>
                <a:cubicBezTo>
                  <a:pt x="83091" y="36548"/>
                  <a:pt x="82162" y="36885"/>
                  <a:pt x="81257" y="36885"/>
                </a:cubicBezTo>
                <a:cubicBezTo>
                  <a:pt x="80845" y="36885"/>
                  <a:pt x="80439" y="36815"/>
                  <a:pt x="80049" y="36651"/>
                </a:cubicBezTo>
                <a:cubicBezTo>
                  <a:pt x="77799" y="35690"/>
                  <a:pt x="77842" y="32172"/>
                  <a:pt x="79547" y="30402"/>
                </a:cubicBezTo>
                <a:cubicBezTo>
                  <a:pt x="81229" y="28610"/>
                  <a:pt x="83808" y="28064"/>
                  <a:pt x="86211" y="27496"/>
                </a:cubicBezTo>
                <a:cubicBezTo>
                  <a:pt x="88615" y="26928"/>
                  <a:pt x="91171" y="26032"/>
                  <a:pt x="92417" y="23891"/>
                </a:cubicBezTo>
                <a:cubicBezTo>
                  <a:pt x="94252" y="20722"/>
                  <a:pt x="91718" y="16330"/>
                  <a:pt x="88178" y="15369"/>
                </a:cubicBezTo>
                <a:cubicBezTo>
                  <a:pt x="87495" y="15184"/>
                  <a:pt x="86804" y="15099"/>
                  <a:pt x="86115" y="15099"/>
                </a:cubicBezTo>
                <a:cubicBezTo>
                  <a:pt x="83208" y="15099"/>
                  <a:pt x="80325" y="16619"/>
                  <a:pt x="78170" y="18668"/>
                </a:cubicBezTo>
                <a:cubicBezTo>
                  <a:pt x="75548" y="21225"/>
                  <a:pt x="73778" y="24524"/>
                  <a:pt x="71811" y="27605"/>
                </a:cubicBezTo>
                <a:cubicBezTo>
                  <a:pt x="70850" y="29091"/>
                  <a:pt x="69714" y="30642"/>
                  <a:pt x="68009" y="31167"/>
                </a:cubicBezTo>
                <a:cubicBezTo>
                  <a:pt x="67656" y="31274"/>
                  <a:pt x="67302" y="31324"/>
                  <a:pt x="66953" y="31324"/>
                </a:cubicBezTo>
                <a:cubicBezTo>
                  <a:pt x="64384" y="31324"/>
                  <a:pt x="62055" y="28610"/>
                  <a:pt x="61979" y="25879"/>
                </a:cubicBezTo>
                <a:cubicBezTo>
                  <a:pt x="61891" y="22798"/>
                  <a:pt x="63901" y="20023"/>
                  <a:pt x="66130" y="17882"/>
                </a:cubicBezTo>
                <a:cubicBezTo>
                  <a:pt x="68381" y="15762"/>
                  <a:pt x="71003" y="13992"/>
                  <a:pt x="72817" y="11501"/>
                </a:cubicBezTo>
                <a:cubicBezTo>
                  <a:pt x="74674" y="9010"/>
                  <a:pt x="75570" y="5492"/>
                  <a:pt x="73996" y="2848"/>
                </a:cubicBezTo>
                <a:cubicBezTo>
                  <a:pt x="72826" y="902"/>
                  <a:pt x="70612" y="1"/>
                  <a:pt x="68324" y="1"/>
                </a:cubicBezTo>
                <a:close/>
              </a:path>
            </a:pathLst>
          </a:custGeom>
          <a:solidFill>
            <a:srgbClr val="F7C6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3"/>
          <p:cNvSpPr/>
          <p:nvPr/>
        </p:nvSpPr>
        <p:spPr>
          <a:xfrm>
            <a:off x="-784622" y="-449386"/>
            <a:ext cx="2657600" cy="2293025"/>
          </a:xfrm>
          <a:custGeom>
            <a:avLst/>
            <a:gdLst/>
            <a:ahLst/>
            <a:cxnLst/>
            <a:rect l="l" t="t" r="r" b="b"/>
            <a:pathLst>
              <a:path w="106304" h="91721" extrusionOk="0">
                <a:moveTo>
                  <a:pt x="11514" y="76379"/>
                </a:moveTo>
                <a:cubicBezTo>
                  <a:pt x="16840" y="81787"/>
                  <a:pt x="25753" y="91521"/>
                  <a:pt x="33251" y="91717"/>
                </a:cubicBezTo>
                <a:cubicBezTo>
                  <a:pt x="40749" y="91914"/>
                  <a:pt x="51028" y="83851"/>
                  <a:pt x="56504" y="77558"/>
                </a:cubicBezTo>
                <a:cubicBezTo>
                  <a:pt x="61980" y="71265"/>
                  <a:pt x="62486" y="59664"/>
                  <a:pt x="66109" y="53961"/>
                </a:cubicBezTo>
                <a:cubicBezTo>
                  <a:pt x="69732" y="48258"/>
                  <a:pt x="72175" y="46882"/>
                  <a:pt x="78241" y="43342"/>
                </a:cubicBezTo>
                <a:cubicBezTo>
                  <a:pt x="84307" y="39802"/>
                  <a:pt x="98041" y="37443"/>
                  <a:pt x="102506" y="32723"/>
                </a:cubicBezTo>
                <a:cubicBezTo>
                  <a:pt x="106972" y="28004"/>
                  <a:pt x="107056" y="19843"/>
                  <a:pt x="105034" y="15025"/>
                </a:cubicBezTo>
                <a:cubicBezTo>
                  <a:pt x="103012" y="10207"/>
                  <a:pt x="100484" y="6177"/>
                  <a:pt x="90374" y="3817"/>
                </a:cubicBezTo>
                <a:cubicBezTo>
                  <a:pt x="80264" y="1457"/>
                  <a:pt x="58611" y="-1493"/>
                  <a:pt x="44372" y="867"/>
                </a:cubicBezTo>
                <a:cubicBezTo>
                  <a:pt x="30133" y="3227"/>
                  <a:pt x="12121" y="8241"/>
                  <a:pt x="4942" y="17975"/>
                </a:cubicBezTo>
                <a:cubicBezTo>
                  <a:pt x="-2237" y="27709"/>
                  <a:pt x="203" y="49536"/>
                  <a:pt x="1298" y="59270"/>
                </a:cubicBezTo>
                <a:cubicBezTo>
                  <a:pt x="2393" y="69004"/>
                  <a:pt x="6189" y="70971"/>
                  <a:pt x="11514" y="763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598" name="Google Shape;598;p43"/>
          <p:cNvSpPr/>
          <p:nvPr/>
        </p:nvSpPr>
        <p:spPr>
          <a:xfrm rot="-6719879" flipH="1">
            <a:off x="-754522" y="3978257"/>
            <a:ext cx="2393082" cy="1260619"/>
          </a:xfrm>
          <a:custGeom>
            <a:avLst/>
            <a:gdLst/>
            <a:ahLst/>
            <a:cxnLst/>
            <a:rect l="l" t="t" r="r" b="b"/>
            <a:pathLst>
              <a:path w="49820" h="26244" fill="none" extrusionOk="0">
                <a:moveTo>
                  <a:pt x="0" y="4523"/>
                </a:moveTo>
                <a:cubicBezTo>
                  <a:pt x="4305" y="10926"/>
                  <a:pt x="12127" y="14815"/>
                  <a:pt x="19819" y="14400"/>
                </a:cubicBezTo>
                <a:cubicBezTo>
                  <a:pt x="21021" y="14356"/>
                  <a:pt x="22266" y="14159"/>
                  <a:pt x="23249" y="13482"/>
                </a:cubicBezTo>
                <a:cubicBezTo>
                  <a:pt x="24233" y="12805"/>
                  <a:pt x="24823" y="11450"/>
                  <a:pt x="24364" y="10357"/>
                </a:cubicBezTo>
                <a:cubicBezTo>
                  <a:pt x="23927" y="9330"/>
                  <a:pt x="22659" y="8828"/>
                  <a:pt x="21545" y="8828"/>
                </a:cubicBezTo>
                <a:cubicBezTo>
                  <a:pt x="18398" y="8784"/>
                  <a:pt x="15645" y="11734"/>
                  <a:pt x="15623" y="14881"/>
                </a:cubicBezTo>
                <a:cubicBezTo>
                  <a:pt x="15558" y="18005"/>
                  <a:pt x="17961" y="20911"/>
                  <a:pt x="20999" y="21807"/>
                </a:cubicBezTo>
                <a:cubicBezTo>
                  <a:pt x="24014" y="22681"/>
                  <a:pt x="27401" y="21698"/>
                  <a:pt x="29739" y="19622"/>
                </a:cubicBezTo>
                <a:cubicBezTo>
                  <a:pt x="30613" y="18857"/>
                  <a:pt x="31400" y="17656"/>
                  <a:pt x="30941" y="16585"/>
                </a:cubicBezTo>
                <a:cubicBezTo>
                  <a:pt x="30679" y="15973"/>
                  <a:pt x="30023" y="15558"/>
                  <a:pt x="29368" y="15383"/>
                </a:cubicBezTo>
                <a:cubicBezTo>
                  <a:pt x="26461" y="14618"/>
                  <a:pt x="23577" y="17830"/>
                  <a:pt x="24058" y="20802"/>
                </a:cubicBezTo>
                <a:cubicBezTo>
                  <a:pt x="24560" y="23752"/>
                  <a:pt x="27532" y="25850"/>
                  <a:pt x="30504" y="26046"/>
                </a:cubicBezTo>
                <a:cubicBezTo>
                  <a:pt x="33476" y="26243"/>
                  <a:pt x="36382" y="24932"/>
                  <a:pt x="38807" y="23140"/>
                </a:cubicBezTo>
                <a:cubicBezTo>
                  <a:pt x="45909" y="17983"/>
                  <a:pt x="49820" y="8719"/>
                  <a:pt x="48531" y="0"/>
                </a:cubicBezTo>
              </a:path>
            </a:pathLst>
          </a:custGeom>
          <a:noFill/>
          <a:ln w="20750" cap="flat" cmpd="sng">
            <a:solidFill>
              <a:schemeClr val="dk1"/>
            </a:solidFill>
            <a:prstDash val="solid"/>
            <a:miter lim="218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338;p64">
            <a:extLst>
              <a:ext uri="{FF2B5EF4-FFF2-40B4-BE49-F238E27FC236}">
                <a16:creationId xmlns:a16="http://schemas.microsoft.com/office/drawing/2014/main" id="{FE025A10-4825-2B22-EC58-E5938D12200A}"/>
              </a:ext>
            </a:extLst>
          </p:cNvPr>
          <p:cNvSpPr/>
          <p:nvPr/>
        </p:nvSpPr>
        <p:spPr>
          <a:xfrm>
            <a:off x="1263915" y="1348798"/>
            <a:ext cx="3932469" cy="2771050"/>
          </a:xfrm>
          <a:custGeom>
            <a:avLst/>
            <a:gdLst/>
            <a:ahLst/>
            <a:cxnLst/>
            <a:rect l="l" t="t" r="r" b="b"/>
            <a:pathLst>
              <a:path w="32573" h="16721" extrusionOk="0">
                <a:moveTo>
                  <a:pt x="10474" y="1"/>
                </a:moveTo>
                <a:cubicBezTo>
                  <a:pt x="4985" y="1"/>
                  <a:pt x="114" y="2258"/>
                  <a:pt x="0" y="7755"/>
                </a:cubicBezTo>
                <a:cubicBezTo>
                  <a:pt x="1370" y="12121"/>
                  <a:pt x="8825" y="16147"/>
                  <a:pt x="16819" y="16721"/>
                </a:cubicBezTo>
                <a:cubicBezTo>
                  <a:pt x="27681" y="15351"/>
                  <a:pt x="32573" y="12847"/>
                  <a:pt x="22144" y="3413"/>
                </a:cubicBezTo>
                <a:cubicBezTo>
                  <a:pt x="19080" y="1278"/>
                  <a:pt x="14602" y="1"/>
                  <a:pt x="10474" y="1"/>
                </a:cubicBezTo>
                <a:close/>
              </a:path>
            </a:pathLst>
          </a:custGeom>
          <a:solidFill>
            <a:srgbClr val="EDC6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Counseling - Psychologist Clipart Transparent , Free Transparent ...">
            <a:extLst>
              <a:ext uri="{FF2B5EF4-FFF2-40B4-BE49-F238E27FC236}">
                <a16:creationId xmlns:a16="http://schemas.microsoft.com/office/drawing/2014/main" id="{F80409A0-FC36-8D3D-128A-D43F6F90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46" y="1646347"/>
            <a:ext cx="2729456" cy="219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248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8"/>
          <p:cNvSpPr txBox="1">
            <a:spLocks noGrp="1"/>
          </p:cNvSpPr>
          <p:nvPr>
            <p:ph type="title"/>
          </p:nvPr>
        </p:nvSpPr>
        <p:spPr>
          <a:xfrm>
            <a:off x="1226400" y="3669358"/>
            <a:ext cx="6691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—RUPI </a:t>
            </a:r>
            <a:r>
              <a:rPr lang="en" b="1" dirty="0">
                <a:solidFill>
                  <a:schemeClr val="lt2"/>
                </a:solidFill>
              </a:rPr>
              <a:t>KAUR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489" name="Google Shape;489;p38"/>
          <p:cNvSpPr txBox="1">
            <a:spLocks noGrp="1"/>
          </p:cNvSpPr>
          <p:nvPr>
            <p:ph type="subTitle" idx="1"/>
          </p:nvPr>
        </p:nvSpPr>
        <p:spPr>
          <a:xfrm>
            <a:off x="1015868" y="2463471"/>
            <a:ext cx="6901732" cy="131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“I don’t know what living a balanced life feels like. When I am sad I don’t cry, I pour. When I am happy I don’t smile, I glow. When I am angry I don’t yell, I burn.”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085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8"/>
          <p:cNvSpPr txBox="1">
            <a:spLocks noGrp="1"/>
          </p:cNvSpPr>
          <p:nvPr>
            <p:ph type="title"/>
          </p:nvPr>
        </p:nvSpPr>
        <p:spPr>
          <a:xfrm>
            <a:off x="1226400" y="3669358"/>
            <a:ext cx="6691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—RUPI </a:t>
            </a:r>
            <a:r>
              <a:rPr lang="en" b="1" dirty="0">
                <a:solidFill>
                  <a:schemeClr val="lt2"/>
                </a:solidFill>
              </a:rPr>
              <a:t>KAUR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489" name="Google Shape;489;p38"/>
          <p:cNvSpPr txBox="1">
            <a:spLocks noGrp="1"/>
          </p:cNvSpPr>
          <p:nvPr>
            <p:ph type="subTitle" idx="1"/>
          </p:nvPr>
        </p:nvSpPr>
        <p:spPr>
          <a:xfrm>
            <a:off x="1015868" y="2463471"/>
            <a:ext cx="6901732" cy="131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“I don’t know what living a balanced life feels like. When I am sad I don’t cry, I </a:t>
            </a:r>
            <a:r>
              <a:rPr lang="en-GB" dirty="0">
                <a:solidFill>
                  <a:srgbClr val="FF0000"/>
                </a:solidFill>
              </a:rPr>
              <a:t>pour</a:t>
            </a:r>
            <a:r>
              <a:rPr lang="en-GB" dirty="0"/>
              <a:t>. When I am happy I don’t smile, I </a:t>
            </a:r>
            <a:r>
              <a:rPr lang="en-GB" dirty="0">
                <a:solidFill>
                  <a:srgbClr val="FF0000"/>
                </a:solidFill>
              </a:rPr>
              <a:t>glow</a:t>
            </a:r>
            <a:r>
              <a:rPr lang="en-GB" dirty="0"/>
              <a:t>. When I am angry I don’t yell, I </a:t>
            </a:r>
            <a:r>
              <a:rPr lang="en-GB" dirty="0">
                <a:solidFill>
                  <a:srgbClr val="FF0000"/>
                </a:solidFill>
              </a:rPr>
              <a:t>burn</a:t>
            </a:r>
            <a:r>
              <a:rPr lang="en-GB" dirty="0"/>
              <a:t>.”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5965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90D6559-303A-E41F-6007-B949096F801B}"/>
              </a:ext>
            </a:extLst>
          </p:cNvPr>
          <p:cNvSpPr/>
          <p:nvPr/>
        </p:nvSpPr>
        <p:spPr>
          <a:xfrm>
            <a:off x="1226298" y="3991199"/>
            <a:ext cx="2130950" cy="334186"/>
          </a:xfrm>
          <a:prstGeom prst="rect">
            <a:avLst/>
          </a:prstGeom>
          <a:solidFill>
            <a:srgbClr val="00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2" descr="Royalty Free Drowning Clip Art, Vector Images &amp; Illustrations - iStock">
            <a:extLst>
              <a:ext uri="{FF2B5EF4-FFF2-40B4-BE49-F238E27FC236}">
                <a16:creationId xmlns:a16="http://schemas.microsoft.com/office/drawing/2014/main" id="{90907C12-D9DE-6FED-100E-0722212DA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6"/>
          <a:stretch/>
        </p:blipFill>
        <p:spPr bwMode="auto">
          <a:xfrm>
            <a:off x="770994" y="1337570"/>
            <a:ext cx="2777072" cy="26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2" name="Google Shape;692;p49"/>
          <p:cNvSpPr/>
          <p:nvPr/>
        </p:nvSpPr>
        <p:spPr>
          <a:xfrm>
            <a:off x="5808035" y="-432187"/>
            <a:ext cx="4117750" cy="2388375"/>
          </a:xfrm>
          <a:custGeom>
            <a:avLst/>
            <a:gdLst/>
            <a:ahLst/>
            <a:cxnLst/>
            <a:rect l="l" t="t" r="r" b="b"/>
            <a:pathLst>
              <a:path w="164710" h="95535" extrusionOk="0">
                <a:moveTo>
                  <a:pt x="108661" y="1359"/>
                </a:moveTo>
                <a:cubicBezTo>
                  <a:pt x="95191" y="1556"/>
                  <a:pt x="86735" y="4604"/>
                  <a:pt x="73265" y="4899"/>
                </a:cubicBezTo>
                <a:cubicBezTo>
                  <a:pt x="59795" y="5194"/>
                  <a:pt x="39934" y="1064"/>
                  <a:pt x="27840" y="3129"/>
                </a:cubicBezTo>
                <a:cubicBezTo>
                  <a:pt x="15746" y="5194"/>
                  <a:pt x="3358" y="10601"/>
                  <a:pt x="703" y="17287"/>
                </a:cubicBezTo>
                <a:cubicBezTo>
                  <a:pt x="-1952" y="23973"/>
                  <a:pt x="3161" y="39214"/>
                  <a:pt x="11912" y="43245"/>
                </a:cubicBezTo>
                <a:cubicBezTo>
                  <a:pt x="20663" y="47276"/>
                  <a:pt x="42392" y="40787"/>
                  <a:pt x="53207" y="41475"/>
                </a:cubicBezTo>
                <a:cubicBezTo>
                  <a:pt x="64023" y="42163"/>
                  <a:pt x="70709" y="40885"/>
                  <a:pt x="76805" y="47374"/>
                </a:cubicBezTo>
                <a:cubicBezTo>
                  <a:pt x="82901" y="53863"/>
                  <a:pt x="84769" y="72644"/>
                  <a:pt x="89783" y="80411"/>
                </a:cubicBezTo>
                <a:cubicBezTo>
                  <a:pt x="94797" y="88179"/>
                  <a:pt x="98927" y="91816"/>
                  <a:pt x="106891" y="93979"/>
                </a:cubicBezTo>
                <a:cubicBezTo>
                  <a:pt x="114855" y="96142"/>
                  <a:pt x="129506" y="96142"/>
                  <a:pt x="137568" y="93389"/>
                </a:cubicBezTo>
                <a:cubicBezTo>
                  <a:pt x="145631" y="90636"/>
                  <a:pt x="150743" y="86310"/>
                  <a:pt x="155266" y="77461"/>
                </a:cubicBezTo>
                <a:cubicBezTo>
                  <a:pt x="159789" y="68612"/>
                  <a:pt x="164902" y="52585"/>
                  <a:pt x="164705" y="40295"/>
                </a:cubicBezTo>
                <a:cubicBezTo>
                  <a:pt x="164508" y="28005"/>
                  <a:pt x="163427" y="10208"/>
                  <a:pt x="154086" y="3719"/>
                </a:cubicBezTo>
                <a:cubicBezTo>
                  <a:pt x="144745" y="-2770"/>
                  <a:pt x="122131" y="1162"/>
                  <a:pt x="108661" y="13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93" name="Google Shape;693;p49"/>
          <p:cNvSpPr/>
          <p:nvPr/>
        </p:nvSpPr>
        <p:spPr>
          <a:xfrm>
            <a:off x="4306180" y="4052598"/>
            <a:ext cx="4263575" cy="1628375"/>
          </a:xfrm>
          <a:custGeom>
            <a:avLst/>
            <a:gdLst/>
            <a:ahLst/>
            <a:cxnLst/>
            <a:rect l="l" t="t" r="r" b="b"/>
            <a:pathLst>
              <a:path w="170543" h="65135" extrusionOk="0">
                <a:moveTo>
                  <a:pt x="18302" y="62548"/>
                </a:moveTo>
                <a:cubicBezTo>
                  <a:pt x="-3231" y="58419"/>
                  <a:pt x="-183" y="45540"/>
                  <a:pt x="604" y="38952"/>
                </a:cubicBezTo>
                <a:cubicBezTo>
                  <a:pt x="1391" y="32365"/>
                  <a:pt x="12502" y="25973"/>
                  <a:pt x="23022" y="23023"/>
                </a:cubicBezTo>
                <a:cubicBezTo>
                  <a:pt x="33543" y="20073"/>
                  <a:pt x="49667" y="21352"/>
                  <a:pt x="63727" y="21254"/>
                </a:cubicBezTo>
                <a:cubicBezTo>
                  <a:pt x="77787" y="21156"/>
                  <a:pt x="96764" y="24695"/>
                  <a:pt x="107383" y="22433"/>
                </a:cubicBezTo>
                <a:cubicBezTo>
                  <a:pt x="118002" y="20171"/>
                  <a:pt x="121639" y="11420"/>
                  <a:pt x="127440" y="7684"/>
                </a:cubicBezTo>
                <a:cubicBezTo>
                  <a:pt x="133241" y="3948"/>
                  <a:pt x="136191" y="213"/>
                  <a:pt x="142189" y="16"/>
                </a:cubicBezTo>
                <a:cubicBezTo>
                  <a:pt x="148187" y="-180"/>
                  <a:pt x="158708" y="1392"/>
                  <a:pt x="163427" y="6505"/>
                </a:cubicBezTo>
                <a:cubicBezTo>
                  <a:pt x="168147" y="11618"/>
                  <a:pt x="170899" y="22531"/>
                  <a:pt x="170506" y="30692"/>
                </a:cubicBezTo>
                <a:cubicBezTo>
                  <a:pt x="170113" y="38853"/>
                  <a:pt x="167851" y="49964"/>
                  <a:pt x="161067" y="55470"/>
                </a:cubicBezTo>
                <a:cubicBezTo>
                  <a:pt x="154283" y="60976"/>
                  <a:pt x="153594" y="62549"/>
                  <a:pt x="129800" y="63729"/>
                </a:cubicBezTo>
                <a:cubicBezTo>
                  <a:pt x="106006" y="64909"/>
                  <a:pt x="39835" y="66678"/>
                  <a:pt x="18302" y="6254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94" name="Google Shape;694;p49"/>
          <p:cNvSpPr/>
          <p:nvPr/>
        </p:nvSpPr>
        <p:spPr>
          <a:xfrm>
            <a:off x="7834550" y="941025"/>
            <a:ext cx="2091218" cy="4805665"/>
          </a:xfrm>
          <a:custGeom>
            <a:avLst/>
            <a:gdLst/>
            <a:ahLst/>
            <a:cxnLst/>
            <a:rect l="l" t="t" r="r" b="b"/>
            <a:pathLst>
              <a:path w="114243" h="175006" extrusionOk="0">
                <a:moveTo>
                  <a:pt x="106658" y="42485"/>
                </a:moveTo>
                <a:cubicBezTo>
                  <a:pt x="105281" y="31473"/>
                  <a:pt x="107149" y="16528"/>
                  <a:pt x="101938" y="9449"/>
                </a:cubicBezTo>
                <a:cubicBezTo>
                  <a:pt x="96727" y="2370"/>
                  <a:pt x="84830" y="-187"/>
                  <a:pt x="75391" y="10"/>
                </a:cubicBezTo>
                <a:cubicBezTo>
                  <a:pt x="65952" y="207"/>
                  <a:pt x="52876" y="4435"/>
                  <a:pt x="45305" y="10629"/>
                </a:cubicBezTo>
                <a:cubicBezTo>
                  <a:pt x="37734" y="16823"/>
                  <a:pt x="31933" y="27344"/>
                  <a:pt x="29966" y="37176"/>
                </a:cubicBezTo>
                <a:cubicBezTo>
                  <a:pt x="28000" y="47008"/>
                  <a:pt x="32719" y="58413"/>
                  <a:pt x="33506" y="69622"/>
                </a:cubicBezTo>
                <a:cubicBezTo>
                  <a:pt x="34293" y="80831"/>
                  <a:pt x="36653" y="96072"/>
                  <a:pt x="34686" y="104429"/>
                </a:cubicBezTo>
                <a:cubicBezTo>
                  <a:pt x="32720" y="112787"/>
                  <a:pt x="27017" y="114949"/>
                  <a:pt x="21707" y="119767"/>
                </a:cubicBezTo>
                <a:cubicBezTo>
                  <a:pt x="16398" y="124585"/>
                  <a:pt x="6074" y="127240"/>
                  <a:pt x="2829" y="133336"/>
                </a:cubicBezTo>
                <a:cubicBezTo>
                  <a:pt x="-416" y="139432"/>
                  <a:pt x="-1202" y="149756"/>
                  <a:pt x="2239" y="156343"/>
                </a:cubicBezTo>
                <a:cubicBezTo>
                  <a:pt x="5680" y="162931"/>
                  <a:pt x="10007" y="170600"/>
                  <a:pt x="23477" y="172861"/>
                </a:cubicBezTo>
                <a:cubicBezTo>
                  <a:pt x="36947" y="175123"/>
                  <a:pt x="68214" y="177286"/>
                  <a:pt x="83061" y="169912"/>
                </a:cubicBezTo>
                <a:cubicBezTo>
                  <a:pt x="97908" y="162538"/>
                  <a:pt x="108034" y="144348"/>
                  <a:pt x="112557" y="128616"/>
                </a:cubicBezTo>
                <a:cubicBezTo>
                  <a:pt x="117080" y="112884"/>
                  <a:pt x="111181" y="89877"/>
                  <a:pt x="110198" y="75522"/>
                </a:cubicBezTo>
                <a:cubicBezTo>
                  <a:pt x="109215" y="61167"/>
                  <a:pt x="108035" y="53497"/>
                  <a:pt x="106658" y="424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95" name="Google Shape;695;p49"/>
          <p:cNvSpPr/>
          <p:nvPr/>
        </p:nvSpPr>
        <p:spPr>
          <a:xfrm rot="2700000">
            <a:off x="7967435" y="-908306"/>
            <a:ext cx="1622352" cy="1622352"/>
          </a:xfrm>
          <a:prstGeom prst="irregularSeal2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96;p49">
            <a:extLst>
              <a:ext uri="{FF2B5EF4-FFF2-40B4-BE49-F238E27FC236}">
                <a16:creationId xmlns:a16="http://schemas.microsoft.com/office/drawing/2014/main" id="{DAAE1A13-90C9-A3E2-ED24-06372376080E}"/>
              </a:ext>
            </a:extLst>
          </p:cNvPr>
          <p:cNvSpPr/>
          <p:nvPr/>
        </p:nvSpPr>
        <p:spPr>
          <a:xfrm rot="10466703">
            <a:off x="4366328" y="1254725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97;p49">
            <a:extLst>
              <a:ext uri="{FF2B5EF4-FFF2-40B4-BE49-F238E27FC236}">
                <a16:creationId xmlns:a16="http://schemas.microsoft.com/office/drawing/2014/main" id="{8C8F17F7-03EF-1339-47E6-1D51F6E0D3EE}"/>
              </a:ext>
            </a:extLst>
          </p:cNvPr>
          <p:cNvSpPr/>
          <p:nvPr/>
        </p:nvSpPr>
        <p:spPr>
          <a:xfrm rot="1263053">
            <a:off x="4761992" y="1458736"/>
            <a:ext cx="109240" cy="113331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2" name="Picture 4" descr="Swim Instructor Stock Illustrations – 149 Swim Instructor Stock ...">
            <a:extLst>
              <a:ext uri="{FF2B5EF4-FFF2-40B4-BE49-F238E27FC236}">
                <a16:creationId xmlns:a16="http://schemas.microsoft.com/office/drawing/2014/main" id="{89B4A87B-43A9-ECFC-77F6-75EDC9ADE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6031"/>
            <a:ext cx="3843637" cy="25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2DD4584-C8FE-4745-707E-3C508E99B6EA}"/>
              </a:ext>
            </a:extLst>
          </p:cNvPr>
          <p:cNvSpPr/>
          <p:nvPr/>
        </p:nvSpPr>
        <p:spPr>
          <a:xfrm>
            <a:off x="6380177" y="2205038"/>
            <a:ext cx="1066782" cy="438150"/>
          </a:xfrm>
          <a:custGeom>
            <a:avLst/>
            <a:gdLst>
              <a:gd name="connsiteX0" fmla="*/ 106344 w 1066782"/>
              <a:gd name="connsiteY0" fmla="*/ 5101 h 389276"/>
              <a:gd name="connsiteX1" fmla="*/ 104757 w 1066782"/>
              <a:gd name="connsiteY1" fmla="*/ 105114 h 389276"/>
              <a:gd name="connsiteX2" fmla="*/ 96819 w 1066782"/>
              <a:gd name="connsiteY2" fmla="*/ 143214 h 389276"/>
              <a:gd name="connsiteX3" fmla="*/ 90469 w 1066782"/>
              <a:gd name="connsiteY3" fmla="*/ 151151 h 389276"/>
              <a:gd name="connsiteX4" fmla="*/ 88882 w 1066782"/>
              <a:gd name="connsiteY4" fmla="*/ 155914 h 389276"/>
              <a:gd name="connsiteX5" fmla="*/ 85707 w 1066782"/>
              <a:gd name="connsiteY5" fmla="*/ 160676 h 389276"/>
              <a:gd name="connsiteX6" fmla="*/ 79357 w 1066782"/>
              <a:gd name="connsiteY6" fmla="*/ 173376 h 389276"/>
              <a:gd name="connsiteX7" fmla="*/ 55544 w 1066782"/>
              <a:gd name="connsiteY7" fmla="*/ 221001 h 389276"/>
              <a:gd name="connsiteX8" fmla="*/ 52369 w 1066782"/>
              <a:gd name="connsiteY8" fmla="*/ 227351 h 389276"/>
              <a:gd name="connsiteX9" fmla="*/ 36494 w 1066782"/>
              <a:gd name="connsiteY9" fmla="*/ 243226 h 389276"/>
              <a:gd name="connsiteX10" fmla="*/ 31732 w 1066782"/>
              <a:gd name="connsiteY10" fmla="*/ 255926 h 389276"/>
              <a:gd name="connsiteX11" fmla="*/ 20619 w 1066782"/>
              <a:gd name="connsiteY11" fmla="*/ 270214 h 389276"/>
              <a:gd name="connsiteX12" fmla="*/ 7919 w 1066782"/>
              <a:gd name="connsiteY12" fmla="*/ 290851 h 389276"/>
              <a:gd name="connsiteX13" fmla="*/ 1569 w 1066782"/>
              <a:gd name="connsiteY13" fmla="*/ 322601 h 389276"/>
              <a:gd name="connsiteX14" fmla="*/ 3157 w 1066782"/>
              <a:gd name="connsiteY14" fmla="*/ 359114 h 389276"/>
              <a:gd name="connsiteX15" fmla="*/ 71419 w 1066782"/>
              <a:gd name="connsiteY15" fmla="*/ 389276 h 389276"/>
              <a:gd name="connsiteX16" fmla="*/ 125394 w 1066782"/>
              <a:gd name="connsiteY16" fmla="*/ 374989 h 389276"/>
              <a:gd name="connsiteX17" fmla="*/ 152382 w 1066782"/>
              <a:gd name="connsiteY17" fmla="*/ 360701 h 389276"/>
              <a:gd name="connsiteX18" fmla="*/ 193657 w 1066782"/>
              <a:gd name="connsiteY18" fmla="*/ 343239 h 389276"/>
              <a:gd name="connsiteX19" fmla="*/ 214294 w 1066782"/>
              <a:gd name="connsiteY19" fmla="*/ 333714 h 389276"/>
              <a:gd name="connsiteX20" fmla="*/ 244457 w 1066782"/>
              <a:gd name="connsiteY20" fmla="*/ 322601 h 389276"/>
              <a:gd name="connsiteX21" fmla="*/ 260332 w 1066782"/>
              <a:gd name="connsiteY21" fmla="*/ 314664 h 389276"/>
              <a:gd name="connsiteX22" fmla="*/ 284144 w 1066782"/>
              <a:gd name="connsiteY22" fmla="*/ 309901 h 389276"/>
              <a:gd name="connsiteX23" fmla="*/ 309544 w 1066782"/>
              <a:gd name="connsiteY23" fmla="*/ 305139 h 389276"/>
              <a:gd name="connsiteX24" fmla="*/ 385744 w 1066782"/>
              <a:gd name="connsiteY24" fmla="*/ 306726 h 389276"/>
              <a:gd name="connsiteX25" fmla="*/ 415907 w 1066782"/>
              <a:gd name="connsiteY25" fmla="*/ 313076 h 389276"/>
              <a:gd name="connsiteX26" fmla="*/ 438132 w 1066782"/>
              <a:gd name="connsiteY26" fmla="*/ 314664 h 389276"/>
              <a:gd name="connsiteX27" fmla="*/ 454007 w 1066782"/>
              <a:gd name="connsiteY27" fmla="*/ 316251 h 389276"/>
              <a:gd name="connsiteX28" fmla="*/ 457182 w 1066782"/>
              <a:gd name="connsiteY28" fmla="*/ 324189 h 389276"/>
              <a:gd name="connsiteX29" fmla="*/ 619107 w 1066782"/>
              <a:gd name="connsiteY29" fmla="*/ 340064 h 389276"/>
              <a:gd name="connsiteX30" fmla="*/ 660382 w 1066782"/>
              <a:gd name="connsiteY30" fmla="*/ 332126 h 389276"/>
              <a:gd name="connsiteX31" fmla="*/ 746107 w 1066782"/>
              <a:gd name="connsiteY31" fmla="*/ 338476 h 389276"/>
              <a:gd name="connsiteX32" fmla="*/ 773094 w 1066782"/>
              <a:gd name="connsiteY32" fmla="*/ 340064 h 389276"/>
              <a:gd name="connsiteX33" fmla="*/ 841357 w 1066782"/>
              <a:gd name="connsiteY33" fmla="*/ 346414 h 389276"/>
              <a:gd name="connsiteX34" fmla="*/ 988994 w 1066782"/>
              <a:gd name="connsiteY34" fmla="*/ 362289 h 389276"/>
              <a:gd name="connsiteX35" fmla="*/ 1054082 w 1066782"/>
              <a:gd name="connsiteY35" fmla="*/ 351176 h 389276"/>
              <a:gd name="connsiteX36" fmla="*/ 1066782 w 1066782"/>
              <a:gd name="connsiteY36" fmla="*/ 335301 h 389276"/>
              <a:gd name="connsiteX37" fmla="*/ 1058844 w 1066782"/>
              <a:gd name="connsiteY37" fmla="*/ 311489 h 389276"/>
              <a:gd name="connsiteX38" fmla="*/ 935019 w 1066782"/>
              <a:gd name="connsiteY38" fmla="*/ 217826 h 389276"/>
              <a:gd name="connsiteX39" fmla="*/ 784207 w 1066782"/>
              <a:gd name="connsiteY39" fmla="*/ 163851 h 389276"/>
              <a:gd name="connsiteX40" fmla="*/ 695307 w 1066782"/>
              <a:gd name="connsiteY40" fmla="*/ 141626 h 389276"/>
              <a:gd name="connsiteX41" fmla="*/ 623869 w 1066782"/>
              <a:gd name="connsiteY41" fmla="*/ 109876 h 389276"/>
              <a:gd name="connsiteX42" fmla="*/ 566719 w 1066782"/>
              <a:gd name="connsiteY42" fmla="*/ 100351 h 389276"/>
              <a:gd name="connsiteX43" fmla="*/ 523857 w 1066782"/>
              <a:gd name="connsiteY43" fmla="*/ 82889 h 389276"/>
              <a:gd name="connsiteX44" fmla="*/ 511157 w 1066782"/>
              <a:gd name="connsiteY44" fmla="*/ 81301 h 389276"/>
              <a:gd name="connsiteX45" fmla="*/ 496869 w 1066782"/>
              <a:gd name="connsiteY45" fmla="*/ 76539 h 389276"/>
              <a:gd name="connsiteX46" fmla="*/ 477819 w 1066782"/>
              <a:gd name="connsiteY46" fmla="*/ 73364 h 389276"/>
              <a:gd name="connsiteX47" fmla="*/ 444482 w 1066782"/>
              <a:gd name="connsiteY47" fmla="*/ 60664 h 389276"/>
              <a:gd name="connsiteX48" fmla="*/ 387332 w 1066782"/>
              <a:gd name="connsiteY48" fmla="*/ 44789 h 389276"/>
              <a:gd name="connsiteX49" fmla="*/ 379394 w 1066782"/>
              <a:gd name="connsiteY49" fmla="*/ 43201 h 389276"/>
              <a:gd name="connsiteX50" fmla="*/ 336532 w 1066782"/>
              <a:gd name="connsiteY50" fmla="*/ 28914 h 389276"/>
              <a:gd name="connsiteX51" fmla="*/ 260332 w 1066782"/>
              <a:gd name="connsiteY51" fmla="*/ 19389 h 389276"/>
              <a:gd name="connsiteX52" fmla="*/ 222232 w 1066782"/>
              <a:gd name="connsiteY52" fmla="*/ 17801 h 389276"/>
              <a:gd name="connsiteX53" fmla="*/ 163494 w 1066782"/>
              <a:gd name="connsiteY53" fmla="*/ 14626 h 389276"/>
              <a:gd name="connsiteX54" fmla="*/ 106344 w 1066782"/>
              <a:gd name="connsiteY54" fmla="*/ 5101 h 38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66782" h="389276">
                <a:moveTo>
                  <a:pt x="106344" y="5101"/>
                </a:moveTo>
                <a:cubicBezTo>
                  <a:pt x="96555" y="20182"/>
                  <a:pt x="110244" y="55729"/>
                  <a:pt x="104757" y="105114"/>
                </a:cubicBezTo>
                <a:cubicBezTo>
                  <a:pt x="102599" y="124535"/>
                  <a:pt x="105346" y="129815"/>
                  <a:pt x="96819" y="143214"/>
                </a:cubicBezTo>
                <a:cubicBezTo>
                  <a:pt x="95000" y="146072"/>
                  <a:pt x="92586" y="148505"/>
                  <a:pt x="90469" y="151151"/>
                </a:cubicBezTo>
                <a:cubicBezTo>
                  <a:pt x="89940" y="152739"/>
                  <a:pt x="89630" y="154417"/>
                  <a:pt x="88882" y="155914"/>
                </a:cubicBezTo>
                <a:cubicBezTo>
                  <a:pt x="88029" y="157620"/>
                  <a:pt x="86310" y="158866"/>
                  <a:pt x="85707" y="160676"/>
                </a:cubicBezTo>
                <a:cubicBezTo>
                  <a:pt x="81361" y="173713"/>
                  <a:pt x="88246" y="167449"/>
                  <a:pt x="79357" y="173376"/>
                </a:cubicBezTo>
                <a:lnTo>
                  <a:pt x="55544" y="221001"/>
                </a:lnTo>
                <a:cubicBezTo>
                  <a:pt x="54486" y="223118"/>
                  <a:pt x="54042" y="225678"/>
                  <a:pt x="52369" y="227351"/>
                </a:cubicBezTo>
                <a:lnTo>
                  <a:pt x="36494" y="243226"/>
                </a:lnTo>
                <a:cubicBezTo>
                  <a:pt x="35463" y="246321"/>
                  <a:pt x="33049" y="253878"/>
                  <a:pt x="31732" y="255926"/>
                </a:cubicBezTo>
                <a:cubicBezTo>
                  <a:pt x="28469" y="261001"/>
                  <a:pt x="23723" y="265040"/>
                  <a:pt x="20619" y="270214"/>
                </a:cubicBezTo>
                <a:cubicBezTo>
                  <a:pt x="10112" y="287725"/>
                  <a:pt x="14517" y="280955"/>
                  <a:pt x="7919" y="290851"/>
                </a:cubicBezTo>
                <a:cubicBezTo>
                  <a:pt x="4722" y="302042"/>
                  <a:pt x="1916" y="310105"/>
                  <a:pt x="1569" y="322601"/>
                </a:cubicBezTo>
                <a:cubicBezTo>
                  <a:pt x="1231" y="334779"/>
                  <a:pt x="-2619" y="348388"/>
                  <a:pt x="3157" y="359114"/>
                </a:cubicBezTo>
                <a:cubicBezTo>
                  <a:pt x="19185" y="388881"/>
                  <a:pt x="44384" y="385750"/>
                  <a:pt x="71419" y="389276"/>
                </a:cubicBezTo>
                <a:cubicBezTo>
                  <a:pt x="89411" y="384514"/>
                  <a:pt x="107844" y="381183"/>
                  <a:pt x="125394" y="374989"/>
                </a:cubicBezTo>
                <a:cubicBezTo>
                  <a:pt x="134993" y="371601"/>
                  <a:pt x="143153" y="364994"/>
                  <a:pt x="152382" y="360701"/>
                </a:cubicBezTo>
                <a:cubicBezTo>
                  <a:pt x="165927" y="354401"/>
                  <a:pt x="180093" y="349499"/>
                  <a:pt x="193657" y="343239"/>
                </a:cubicBezTo>
                <a:cubicBezTo>
                  <a:pt x="200536" y="340064"/>
                  <a:pt x="207275" y="336566"/>
                  <a:pt x="214294" y="333714"/>
                </a:cubicBezTo>
                <a:cubicBezTo>
                  <a:pt x="224221" y="329681"/>
                  <a:pt x="234873" y="327393"/>
                  <a:pt x="244457" y="322601"/>
                </a:cubicBezTo>
                <a:cubicBezTo>
                  <a:pt x="249749" y="319955"/>
                  <a:pt x="254781" y="316709"/>
                  <a:pt x="260332" y="314664"/>
                </a:cubicBezTo>
                <a:cubicBezTo>
                  <a:pt x="267938" y="311862"/>
                  <a:pt x="276288" y="311585"/>
                  <a:pt x="284144" y="309901"/>
                </a:cubicBezTo>
                <a:cubicBezTo>
                  <a:pt x="307710" y="304851"/>
                  <a:pt x="285937" y="308089"/>
                  <a:pt x="309544" y="305139"/>
                </a:cubicBezTo>
                <a:cubicBezTo>
                  <a:pt x="334944" y="305668"/>
                  <a:pt x="360409" y="304835"/>
                  <a:pt x="385744" y="306726"/>
                </a:cubicBezTo>
                <a:cubicBezTo>
                  <a:pt x="395990" y="307491"/>
                  <a:pt x="405748" y="311537"/>
                  <a:pt x="415907" y="313076"/>
                </a:cubicBezTo>
                <a:cubicBezTo>
                  <a:pt x="423250" y="314189"/>
                  <a:pt x="430730" y="314047"/>
                  <a:pt x="438132" y="314664"/>
                </a:cubicBezTo>
                <a:cubicBezTo>
                  <a:pt x="443432" y="315106"/>
                  <a:pt x="448715" y="315722"/>
                  <a:pt x="454007" y="316251"/>
                </a:cubicBezTo>
                <a:cubicBezTo>
                  <a:pt x="455065" y="318897"/>
                  <a:pt x="455058" y="322289"/>
                  <a:pt x="457182" y="324189"/>
                </a:cubicBezTo>
                <a:cubicBezTo>
                  <a:pt x="507815" y="369494"/>
                  <a:pt x="526731" y="342238"/>
                  <a:pt x="619107" y="340064"/>
                </a:cubicBezTo>
                <a:cubicBezTo>
                  <a:pt x="630370" y="337248"/>
                  <a:pt x="647582" y="331643"/>
                  <a:pt x="660382" y="332126"/>
                </a:cubicBezTo>
                <a:cubicBezTo>
                  <a:pt x="754527" y="335679"/>
                  <a:pt x="700790" y="335239"/>
                  <a:pt x="746107" y="338476"/>
                </a:cubicBezTo>
                <a:cubicBezTo>
                  <a:pt x="755095" y="339118"/>
                  <a:pt x="764098" y="339535"/>
                  <a:pt x="773094" y="340064"/>
                </a:cubicBezTo>
                <a:cubicBezTo>
                  <a:pt x="834594" y="348264"/>
                  <a:pt x="746325" y="336989"/>
                  <a:pt x="841357" y="346414"/>
                </a:cubicBezTo>
                <a:lnTo>
                  <a:pt x="988994" y="362289"/>
                </a:lnTo>
                <a:cubicBezTo>
                  <a:pt x="1011980" y="360896"/>
                  <a:pt x="1036359" y="367792"/>
                  <a:pt x="1054082" y="351176"/>
                </a:cubicBezTo>
                <a:cubicBezTo>
                  <a:pt x="1059026" y="346541"/>
                  <a:pt x="1062549" y="340593"/>
                  <a:pt x="1066782" y="335301"/>
                </a:cubicBezTo>
                <a:cubicBezTo>
                  <a:pt x="1064136" y="327364"/>
                  <a:pt x="1063584" y="318384"/>
                  <a:pt x="1058844" y="311489"/>
                </a:cubicBezTo>
                <a:cubicBezTo>
                  <a:pt x="1017893" y="251925"/>
                  <a:pt x="1005032" y="249400"/>
                  <a:pt x="935019" y="217826"/>
                </a:cubicBezTo>
                <a:cubicBezTo>
                  <a:pt x="904363" y="204001"/>
                  <a:pt x="820252" y="173681"/>
                  <a:pt x="784207" y="163851"/>
                </a:cubicBezTo>
                <a:cubicBezTo>
                  <a:pt x="735739" y="150633"/>
                  <a:pt x="736116" y="158071"/>
                  <a:pt x="695307" y="141626"/>
                </a:cubicBezTo>
                <a:cubicBezTo>
                  <a:pt x="671137" y="131886"/>
                  <a:pt x="649768" y="112754"/>
                  <a:pt x="623869" y="109876"/>
                </a:cubicBezTo>
                <a:cubicBezTo>
                  <a:pt x="597726" y="106971"/>
                  <a:pt x="592300" y="107408"/>
                  <a:pt x="566719" y="100351"/>
                </a:cubicBezTo>
                <a:cubicBezTo>
                  <a:pt x="542769" y="93744"/>
                  <a:pt x="551653" y="92154"/>
                  <a:pt x="523857" y="82889"/>
                </a:cubicBezTo>
                <a:cubicBezTo>
                  <a:pt x="519810" y="81540"/>
                  <a:pt x="515390" y="81830"/>
                  <a:pt x="511157" y="81301"/>
                </a:cubicBezTo>
                <a:cubicBezTo>
                  <a:pt x="506394" y="79714"/>
                  <a:pt x="501696" y="77918"/>
                  <a:pt x="496869" y="76539"/>
                </a:cubicBezTo>
                <a:cubicBezTo>
                  <a:pt x="492218" y="75210"/>
                  <a:pt x="481957" y="73955"/>
                  <a:pt x="477819" y="73364"/>
                </a:cubicBezTo>
                <a:cubicBezTo>
                  <a:pt x="466707" y="69131"/>
                  <a:pt x="455821" y="64245"/>
                  <a:pt x="444482" y="60664"/>
                </a:cubicBezTo>
                <a:cubicBezTo>
                  <a:pt x="425628" y="54710"/>
                  <a:pt x="406719" y="48667"/>
                  <a:pt x="387332" y="44789"/>
                </a:cubicBezTo>
                <a:cubicBezTo>
                  <a:pt x="384686" y="44260"/>
                  <a:pt x="381954" y="44054"/>
                  <a:pt x="379394" y="43201"/>
                </a:cubicBezTo>
                <a:cubicBezTo>
                  <a:pt x="354535" y="34914"/>
                  <a:pt x="358588" y="33815"/>
                  <a:pt x="336532" y="28914"/>
                </a:cubicBezTo>
                <a:cubicBezTo>
                  <a:pt x="311476" y="23346"/>
                  <a:pt x="285932" y="20736"/>
                  <a:pt x="260332" y="19389"/>
                </a:cubicBezTo>
                <a:cubicBezTo>
                  <a:pt x="247639" y="18721"/>
                  <a:pt x="234928" y="18425"/>
                  <a:pt x="222232" y="17801"/>
                </a:cubicBezTo>
                <a:cubicBezTo>
                  <a:pt x="202648" y="16838"/>
                  <a:pt x="183093" y="15202"/>
                  <a:pt x="163494" y="14626"/>
                </a:cubicBezTo>
                <a:cubicBezTo>
                  <a:pt x="108990" y="13023"/>
                  <a:pt x="116133" y="-9980"/>
                  <a:pt x="106344" y="5101"/>
                </a:cubicBezTo>
                <a:close/>
              </a:path>
            </a:pathLst>
          </a:custGeom>
          <a:solidFill>
            <a:srgbClr val="C2E8F5"/>
          </a:solidFill>
          <a:ln>
            <a:solidFill>
              <a:srgbClr val="C2E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F714EE3-D8F1-E5F4-A344-D2F5E9785EB4}"/>
              </a:ext>
            </a:extLst>
          </p:cNvPr>
          <p:cNvSpPr/>
          <p:nvPr/>
        </p:nvSpPr>
        <p:spPr>
          <a:xfrm>
            <a:off x="5862636" y="2209797"/>
            <a:ext cx="466743" cy="406400"/>
          </a:xfrm>
          <a:custGeom>
            <a:avLst/>
            <a:gdLst>
              <a:gd name="connsiteX0" fmla="*/ 46037 w 466743"/>
              <a:gd name="connsiteY0" fmla="*/ 182563 h 406400"/>
              <a:gd name="connsiteX1" fmla="*/ 68262 w 466743"/>
              <a:gd name="connsiteY1" fmla="*/ 201613 h 406400"/>
              <a:gd name="connsiteX2" fmla="*/ 69850 w 466743"/>
              <a:gd name="connsiteY2" fmla="*/ 206375 h 406400"/>
              <a:gd name="connsiteX3" fmla="*/ 73025 w 466743"/>
              <a:gd name="connsiteY3" fmla="*/ 212725 h 406400"/>
              <a:gd name="connsiteX4" fmla="*/ 79375 w 466743"/>
              <a:gd name="connsiteY4" fmla="*/ 227013 h 406400"/>
              <a:gd name="connsiteX5" fmla="*/ 88900 w 466743"/>
              <a:gd name="connsiteY5" fmla="*/ 252413 h 406400"/>
              <a:gd name="connsiteX6" fmla="*/ 93662 w 466743"/>
              <a:gd name="connsiteY6" fmla="*/ 266700 h 406400"/>
              <a:gd name="connsiteX7" fmla="*/ 96837 w 466743"/>
              <a:gd name="connsiteY7" fmla="*/ 276225 h 406400"/>
              <a:gd name="connsiteX8" fmla="*/ 103187 w 466743"/>
              <a:gd name="connsiteY8" fmla="*/ 282575 h 406400"/>
              <a:gd name="connsiteX9" fmla="*/ 112712 w 466743"/>
              <a:gd name="connsiteY9" fmla="*/ 296863 h 406400"/>
              <a:gd name="connsiteX10" fmla="*/ 125412 w 466743"/>
              <a:gd name="connsiteY10" fmla="*/ 311150 h 406400"/>
              <a:gd name="connsiteX11" fmla="*/ 134937 w 466743"/>
              <a:gd name="connsiteY11" fmla="*/ 327025 h 406400"/>
              <a:gd name="connsiteX12" fmla="*/ 139700 w 466743"/>
              <a:gd name="connsiteY12" fmla="*/ 338138 h 406400"/>
              <a:gd name="connsiteX13" fmla="*/ 147637 w 466743"/>
              <a:gd name="connsiteY13" fmla="*/ 346075 h 406400"/>
              <a:gd name="connsiteX14" fmla="*/ 153987 w 466743"/>
              <a:gd name="connsiteY14" fmla="*/ 358775 h 406400"/>
              <a:gd name="connsiteX15" fmla="*/ 165100 w 466743"/>
              <a:gd name="connsiteY15" fmla="*/ 373063 h 406400"/>
              <a:gd name="connsiteX16" fmla="*/ 185737 w 466743"/>
              <a:gd name="connsiteY16" fmla="*/ 392113 h 406400"/>
              <a:gd name="connsiteX17" fmla="*/ 195262 w 466743"/>
              <a:gd name="connsiteY17" fmla="*/ 396875 h 406400"/>
              <a:gd name="connsiteX18" fmla="*/ 203200 w 466743"/>
              <a:gd name="connsiteY18" fmla="*/ 403225 h 406400"/>
              <a:gd name="connsiteX19" fmla="*/ 222250 w 466743"/>
              <a:gd name="connsiteY19" fmla="*/ 406400 h 406400"/>
              <a:gd name="connsiteX20" fmla="*/ 258762 w 466743"/>
              <a:gd name="connsiteY20" fmla="*/ 404813 h 406400"/>
              <a:gd name="connsiteX21" fmla="*/ 266700 w 466743"/>
              <a:gd name="connsiteY21" fmla="*/ 398463 h 406400"/>
              <a:gd name="connsiteX22" fmla="*/ 285750 w 466743"/>
              <a:gd name="connsiteY22" fmla="*/ 395288 h 406400"/>
              <a:gd name="connsiteX23" fmla="*/ 290512 w 466743"/>
              <a:gd name="connsiteY23" fmla="*/ 392113 h 406400"/>
              <a:gd name="connsiteX24" fmla="*/ 303212 w 466743"/>
              <a:gd name="connsiteY24" fmla="*/ 382588 h 406400"/>
              <a:gd name="connsiteX25" fmla="*/ 315912 w 466743"/>
              <a:gd name="connsiteY25" fmla="*/ 376238 h 406400"/>
              <a:gd name="connsiteX26" fmla="*/ 322262 w 466743"/>
              <a:gd name="connsiteY26" fmla="*/ 366713 h 406400"/>
              <a:gd name="connsiteX27" fmla="*/ 339725 w 466743"/>
              <a:gd name="connsiteY27" fmla="*/ 349250 h 406400"/>
              <a:gd name="connsiteX28" fmla="*/ 342900 w 466743"/>
              <a:gd name="connsiteY28" fmla="*/ 344488 h 406400"/>
              <a:gd name="connsiteX29" fmla="*/ 357187 w 466743"/>
              <a:gd name="connsiteY29" fmla="*/ 336550 h 406400"/>
              <a:gd name="connsiteX30" fmla="*/ 368300 w 466743"/>
              <a:gd name="connsiteY30" fmla="*/ 327025 h 406400"/>
              <a:gd name="connsiteX31" fmla="*/ 387350 w 466743"/>
              <a:gd name="connsiteY31" fmla="*/ 314325 h 406400"/>
              <a:gd name="connsiteX32" fmla="*/ 395287 w 466743"/>
              <a:gd name="connsiteY32" fmla="*/ 306388 h 406400"/>
              <a:gd name="connsiteX33" fmla="*/ 401637 w 466743"/>
              <a:gd name="connsiteY33" fmla="*/ 301625 h 406400"/>
              <a:gd name="connsiteX34" fmla="*/ 406400 w 466743"/>
              <a:gd name="connsiteY34" fmla="*/ 296863 h 406400"/>
              <a:gd name="connsiteX35" fmla="*/ 425450 w 466743"/>
              <a:gd name="connsiteY35" fmla="*/ 282575 h 406400"/>
              <a:gd name="connsiteX36" fmla="*/ 433387 w 466743"/>
              <a:gd name="connsiteY36" fmla="*/ 271463 h 406400"/>
              <a:gd name="connsiteX37" fmla="*/ 438150 w 466743"/>
              <a:gd name="connsiteY37" fmla="*/ 266700 h 406400"/>
              <a:gd name="connsiteX38" fmla="*/ 447675 w 466743"/>
              <a:gd name="connsiteY38" fmla="*/ 242888 h 406400"/>
              <a:gd name="connsiteX39" fmla="*/ 450850 w 466743"/>
              <a:gd name="connsiteY39" fmla="*/ 231775 h 406400"/>
              <a:gd name="connsiteX40" fmla="*/ 457200 w 466743"/>
              <a:gd name="connsiteY40" fmla="*/ 222250 h 406400"/>
              <a:gd name="connsiteX41" fmla="*/ 460375 w 466743"/>
              <a:gd name="connsiteY41" fmla="*/ 209550 h 406400"/>
              <a:gd name="connsiteX42" fmla="*/ 465137 w 466743"/>
              <a:gd name="connsiteY42" fmla="*/ 203200 h 406400"/>
              <a:gd name="connsiteX43" fmla="*/ 466725 w 466743"/>
              <a:gd name="connsiteY43" fmla="*/ 198438 h 406400"/>
              <a:gd name="connsiteX44" fmla="*/ 436562 w 466743"/>
              <a:gd name="connsiteY44" fmla="*/ 128588 h 406400"/>
              <a:gd name="connsiteX45" fmla="*/ 287337 w 466743"/>
              <a:gd name="connsiteY45" fmla="*/ 26988 h 406400"/>
              <a:gd name="connsiteX46" fmla="*/ 188912 w 466743"/>
              <a:gd name="connsiteY46" fmla="*/ 0 h 406400"/>
              <a:gd name="connsiteX47" fmla="*/ 112712 w 466743"/>
              <a:gd name="connsiteY47" fmla="*/ 1588 h 406400"/>
              <a:gd name="connsiteX48" fmla="*/ 17462 w 466743"/>
              <a:gd name="connsiteY48" fmla="*/ 46038 h 406400"/>
              <a:gd name="connsiteX49" fmla="*/ 1587 w 466743"/>
              <a:gd name="connsiteY49" fmla="*/ 73025 h 406400"/>
              <a:gd name="connsiteX50" fmla="*/ 0 w 466743"/>
              <a:gd name="connsiteY50" fmla="*/ 80963 h 406400"/>
              <a:gd name="connsiteX51" fmla="*/ 1587 w 466743"/>
              <a:gd name="connsiteY51" fmla="*/ 93663 h 406400"/>
              <a:gd name="connsiteX52" fmla="*/ 14287 w 466743"/>
              <a:gd name="connsiteY52" fmla="*/ 107950 h 406400"/>
              <a:gd name="connsiteX53" fmla="*/ 26987 w 466743"/>
              <a:gd name="connsiteY53" fmla="*/ 130175 h 406400"/>
              <a:gd name="connsiteX54" fmla="*/ 31750 w 466743"/>
              <a:gd name="connsiteY54" fmla="*/ 146050 h 406400"/>
              <a:gd name="connsiteX55" fmla="*/ 34925 w 466743"/>
              <a:gd name="connsiteY55" fmla="*/ 153988 h 406400"/>
              <a:gd name="connsiteX56" fmla="*/ 41275 w 466743"/>
              <a:gd name="connsiteY56" fmla="*/ 161925 h 406400"/>
              <a:gd name="connsiteX57" fmla="*/ 49212 w 466743"/>
              <a:gd name="connsiteY57" fmla="*/ 180975 h 406400"/>
              <a:gd name="connsiteX58" fmla="*/ 46037 w 466743"/>
              <a:gd name="connsiteY58" fmla="*/ 182563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66743" h="406400">
                <a:moveTo>
                  <a:pt x="46037" y="182563"/>
                </a:moveTo>
                <a:cubicBezTo>
                  <a:pt x="49212" y="186003"/>
                  <a:pt x="43454" y="180940"/>
                  <a:pt x="68262" y="201613"/>
                </a:cubicBezTo>
                <a:cubicBezTo>
                  <a:pt x="69547" y="202684"/>
                  <a:pt x="69191" y="204837"/>
                  <a:pt x="69850" y="206375"/>
                </a:cubicBezTo>
                <a:cubicBezTo>
                  <a:pt x="70782" y="208550"/>
                  <a:pt x="72033" y="210576"/>
                  <a:pt x="73025" y="212725"/>
                </a:cubicBezTo>
                <a:cubicBezTo>
                  <a:pt x="75209" y="217457"/>
                  <a:pt x="77258" y="222250"/>
                  <a:pt x="79375" y="227013"/>
                </a:cubicBezTo>
                <a:cubicBezTo>
                  <a:pt x="83298" y="246630"/>
                  <a:pt x="79557" y="238398"/>
                  <a:pt x="88900" y="252413"/>
                </a:cubicBezTo>
                <a:lnTo>
                  <a:pt x="93662" y="266700"/>
                </a:lnTo>
                <a:cubicBezTo>
                  <a:pt x="94720" y="269875"/>
                  <a:pt x="94470" y="273858"/>
                  <a:pt x="96837" y="276225"/>
                </a:cubicBezTo>
                <a:lnTo>
                  <a:pt x="103187" y="282575"/>
                </a:lnTo>
                <a:cubicBezTo>
                  <a:pt x="106186" y="291571"/>
                  <a:pt x="103447" y="285281"/>
                  <a:pt x="112712" y="296863"/>
                </a:cubicBezTo>
                <a:cubicBezTo>
                  <a:pt x="122052" y="308538"/>
                  <a:pt x="112306" y="298044"/>
                  <a:pt x="125412" y="311150"/>
                </a:cubicBezTo>
                <a:cubicBezTo>
                  <a:pt x="133885" y="332334"/>
                  <a:pt x="122004" y="304855"/>
                  <a:pt x="134937" y="327025"/>
                </a:cubicBezTo>
                <a:cubicBezTo>
                  <a:pt x="136968" y="330506"/>
                  <a:pt x="137464" y="334785"/>
                  <a:pt x="139700" y="338138"/>
                </a:cubicBezTo>
                <a:cubicBezTo>
                  <a:pt x="141775" y="341251"/>
                  <a:pt x="145507" y="342999"/>
                  <a:pt x="147637" y="346075"/>
                </a:cubicBezTo>
                <a:cubicBezTo>
                  <a:pt x="150331" y="349966"/>
                  <a:pt x="151416" y="354801"/>
                  <a:pt x="153987" y="358775"/>
                </a:cubicBezTo>
                <a:cubicBezTo>
                  <a:pt x="157265" y="363841"/>
                  <a:pt x="161091" y="368553"/>
                  <a:pt x="165100" y="373063"/>
                </a:cubicBezTo>
                <a:cubicBezTo>
                  <a:pt x="168870" y="377304"/>
                  <a:pt x="178866" y="387990"/>
                  <a:pt x="185737" y="392113"/>
                </a:cubicBezTo>
                <a:cubicBezTo>
                  <a:pt x="188781" y="393939"/>
                  <a:pt x="192267" y="394969"/>
                  <a:pt x="195262" y="396875"/>
                </a:cubicBezTo>
                <a:cubicBezTo>
                  <a:pt x="198121" y="398694"/>
                  <a:pt x="200005" y="402097"/>
                  <a:pt x="203200" y="403225"/>
                </a:cubicBezTo>
                <a:cubicBezTo>
                  <a:pt x="209271" y="405368"/>
                  <a:pt x="215900" y="405342"/>
                  <a:pt x="222250" y="406400"/>
                </a:cubicBezTo>
                <a:cubicBezTo>
                  <a:pt x="234421" y="405871"/>
                  <a:pt x="246616" y="405747"/>
                  <a:pt x="258762" y="404813"/>
                </a:cubicBezTo>
                <a:cubicBezTo>
                  <a:pt x="273999" y="403641"/>
                  <a:pt x="252720" y="403455"/>
                  <a:pt x="266700" y="398463"/>
                </a:cubicBezTo>
                <a:cubicBezTo>
                  <a:pt x="272763" y="396298"/>
                  <a:pt x="279400" y="396346"/>
                  <a:pt x="285750" y="395288"/>
                </a:cubicBezTo>
                <a:cubicBezTo>
                  <a:pt x="287337" y="394230"/>
                  <a:pt x="288969" y="393235"/>
                  <a:pt x="290512" y="392113"/>
                </a:cubicBezTo>
                <a:cubicBezTo>
                  <a:pt x="294792" y="389001"/>
                  <a:pt x="298725" y="385393"/>
                  <a:pt x="303212" y="382588"/>
                </a:cubicBezTo>
                <a:cubicBezTo>
                  <a:pt x="307226" y="380080"/>
                  <a:pt x="311679" y="378355"/>
                  <a:pt x="315912" y="376238"/>
                </a:cubicBezTo>
                <a:cubicBezTo>
                  <a:pt x="318029" y="373063"/>
                  <a:pt x="319737" y="369574"/>
                  <a:pt x="322262" y="366713"/>
                </a:cubicBezTo>
                <a:cubicBezTo>
                  <a:pt x="327709" y="360540"/>
                  <a:pt x="335158" y="356099"/>
                  <a:pt x="339725" y="349250"/>
                </a:cubicBezTo>
                <a:cubicBezTo>
                  <a:pt x="340783" y="347663"/>
                  <a:pt x="341551" y="345837"/>
                  <a:pt x="342900" y="344488"/>
                </a:cubicBezTo>
                <a:cubicBezTo>
                  <a:pt x="347935" y="339453"/>
                  <a:pt x="350665" y="339159"/>
                  <a:pt x="357187" y="336550"/>
                </a:cubicBezTo>
                <a:cubicBezTo>
                  <a:pt x="360891" y="333375"/>
                  <a:pt x="364397" y="329952"/>
                  <a:pt x="368300" y="327025"/>
                </a:cubicBezTo>
                <a:cubicBezTo>
                  <a:pt x="388262" y="312054"/>
                  <a:pt x="361744" y="335664"/>
                  <a:pt x="387350" y="314325"/>
                </a:cubicBezTo>
                <a:cubicBezTo>
                  <a:pt x="390224" y="311930"/>
                  <a:pt x="392491" y="308874"/>
                  <a:pt x="395287" y="306388"/>
                </a:cubicBezTo>
                <a:cubicBezTo>
                  <a:pt x="397265" y="304630"/>
                  <a:pt x="399628" y="303347"/>
                  <a:pt x="401637" y="301625"/>
                </a:cubicBezTo>
                <a:cubicBezTo>
                  <a:pt x="403342" y="300164"/>
                  <a:pt x="404675" y="298300"/>
                  <a:pt x="406400" y="296863"/>
                </a:cubicBezTo>
                <a:cubicBezTo>
                  <a:pt x="419298" y="286116"/>
                  <a:pt x="399802" y="308223"/>
                  <a:pt x="425450" y="282575"/>
                </a:cubicBezTo>
                <a:cubicBezTo>
                  <a:pt x="437832" y="270193"/>
                  <a:pt x="422939" y="286090"/>
                  <a:pt x="433387" y="271463"/>
                </a:cubicBezTo>
                <a:cubicBezTo>
                  <a:pt x="434692" y="269636"/>
                  <a:pt x="436562" y="268288"/>
                  <a:pt x="438150" y="266700"/>
                </a:cubicBezTo>
                <a:cubicBezTo>
                  <a:pt x="441325" y="258763"/>
                  <a:pt x="445327" y="251108"/>
                  <a:pt x="447675" y="242888"/>
                </a:cubicBezTo>
                <a:cubicBezTo>
                  <a:pt x="448733" y="239184"/>
                  <a:pt x="449236" y="235273"/>
                  <a:pt x="450850" y="231775"/>
                </a:cubicBezTo>
                <a:cubicBezTo>
                  <a:pt x="452449" y="228310"/>
                  <a:pt x="457200" y="222250"/>
                  <a:pt x="457200" y="222250"/>
                </a:cubicBezTo>
                <a:cubicBezTo>
                  <a:pt x="457603" y="220236"/>
                  <a:pt x="458872" y="212181"/>
                  <a:pt x="460375" y="209550"/>
                </a:cubicBezTo>
                <a:cubicBezTo>
                  <a:pt x="461688" y="207253"/>
                  <a:pt x="463550" y="205317"/>
                  <a:pt x="465137" y="203200"/>
                </a:cubicBezTo>
                <a:cubicBezTo>
                  <a:pt x="465666" y="201613"/>
                  <a:pt x="466910" y="200101"/>
                  <a:pt x="466725" y="198438"/>
                </a:cubicBezTo>
                <a:cubicBezTo>
                  <a:pt x="462533" y="160706"/>
                  <a:pt x="463648" y="156852"/>
                  <a:pt x="436562" y="128588"/>
                </a:cubicBezTo>
                <a:cubicBezTo>
                  <a:pt x="392780" y="82902"/>
                  <a:pt x="347616" y="52546"/>
                  <a:pt x="287337" y="26988"/>
                </a:cubicBezTo>
                <a:cubicBezTo>
                  <a:pt x="256017" y="13708"/>
                  <a:pt x="221720" y="8996"/>
                  <a:pt x="188912" y="0"/>
                </a:cubicBezTo>
                <a:lnTo>
                  <a:pt x="112712" y="1588"/>
                </a:lnTo>
                <a:cubicBezTo>
                  <a:pt x="77902" y="5886"/>
                  <a:pt x="41418" y="19421"/>
                  <a:pt x="17462" y="46038"/>
                </a:cubicBezTo>
                <a:cubicBezTo>
                  <a:pt x="7527" y="57077"/>
                  <a:pt x="6718" y="61053"/>
                  <a:pt x="1587" y="73025"/>
                </a:cubicBezTo>
                <a:cubicBezTo>
                  <a:pt x="1058" y="75671"/>
                  <a:pt x="0" y="78265"/>
                  <a:pt x="0" y="80963"/>
                </a:cubicBezTo>
                <a:cubicBezTo>
                  <a:pt x="0" y="85229"/>
                  <a:pt x="465" y="89547"/>
                  <a:pt x="1587" y="93663"/>
                </a:cubicBezTo>
                <a:cubicBezTo>
                  <a:pt x="2652" y="97568"/>
                  <a:pt x="14241" y="107885"/>
                  <a:pt x="14287" y="107950"/>
                </a:cubicBezTo>
                <a:cubicBezTo>
                  <a:pt x="19180" y="114940"/>
                  <a:pt x="26987" y="130175"/>
                  <a:pt x="26987" y="130175"/>
                </a:cubicBezTo>
                <a:cubicBezTo>
                  <a:pt x="28883" y="137755"/>
                  <a:pt x="28659" y="137548"/>
                  <a:pt x="31750" y="146050"/>
                </a:cubicBezTo>
                <a:cubicBezTo>
                  <a:pt x="32724" y="148728"/>
                  <a:pt x="33459" y="151544"/>
                  <a:pt x="34925" y="153988"/>
                </a:cubicBezTo>
                <a:cubicBezTo>
                  <a:pt x="36668" y="156893"/>
                  <a:pt x="39158" y="159279"/>
                  <a:pt x="41275" y="161925"/>
                </a:cubicBezTo>
                <a:cubicBezTo>
                  <a:pt x="44284" y="170956"/>
                  <a:pt x="42884" y="167265"/>
                  <a:pt x="49212" y="180975"/>
                </a:cubicBezTo>
                <a:cubicBezTo>
                  <a:pt x="50204" y="183124"/>
                  <a:pt x="42862" y="179123"/>
                  <a:pt x="46037" y="182563"/>
                </a:cubicBezTo>
                <a:close/>
              </a:path>
            </a:pathLst>
          </a:custGeom>
          <a:solidFill>
            <a:srgbClr val="C2E8F5"/>
          </a:solidFill>
          <a:ln>
            <a:solidFill>
              <a:srgbClr val="C2E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423B87F-8FE9-37EC-7010-87E2B588A6E1}"/>
              </a:ext>
            </a:extLst>
          </p:cNvPr>
          <p:cNvSpPr/>
          <p:nvPr/>
        </p:nvSpPr>
        <p:spPr>
          <a:xfrm>
            <a:off x="5705474" y="2336308"/>
            <a:ext cx="250825" cy="244967"/>
          </a:xfrm>
          <a:custGeom>
            <a:avLst/>
            <a:gdLst>
              <a:gd name="connsiteX0" fmla="*/ 127000 w 250825"/>
              <a:gd name="connsiteY0" fmla="*/ 492 h 244967"/>
              <a:gd name="connsiteX1" fmla="*/ 136525 w 250825"/>
              <a:gd name="connsiteY1" fmla="*/ 22717 h 244967"/>
              <a:gd name="connsiteX2" fmla="*/ 141287 w 250825"/>
              <a:gd name="connsiteY2" fmla="*/ 30655 h 244967"/>
              <a:gd name="connsiteX3" fmla="*/ 155575 w 250825"/>
              <a:gd name="connsiteY3" fmla="*/ 56055 h 244967"/>
              <a:gd name="connsiteX4" fmla="*/ 158750 w 250825"/>
              <a:gd name="connsiteY4" fmla="*/ 65580 h 244967"/>
              <a:gd name="connsiteX5" fmla="*/ 163512 w 250825"/>
              <a:gd name="connsiteY5" fmla="*/ 68755 h 244967"/>
              <a:gd name="connsiteX6" fmla="*/ 168275 w 250825"/>
              <a:gd name="connsiteY6" fmla="*/ 78280 h 244967"/>
              <a:gd name="connsiteX7" fmla="*/ 171450 w 250825"/>
              <a:gd name="connsiteY7" fmla="*/ 86217 h 244967"/>
              <a:gd name="connsiteX8" fmla="*/ 177800 w 250825"/>
              <a:gd name="connsiteY8" fmla="*/ 90980 h 244967"/>
              <a:gd name="connsiteX9" fmla="*/ 187325 w 250825"/>
              <a:gd name="connsiteY9" fmla="*/ 108442 h 244967"/>
              <a:gd name="connsiteX10" fmla="*/ 193675 w 250825"/>
              <a:gd name="connsiteY10" fmla="*/ 114792 h 244967"/>
              <a:gd name="connsiteX11" fmla="*/ 200025 w 250825"/>
              <a:gd name="connsiteY11" fmla="*/ 127492 h 244967"/>
              <a:gd name="connsiteX12" fmla="*/ 207962 w 250825"/>
              <a:gd name="connsiteY12" fmla="*/ 137017 h 244967"/>
              <a:gd name="connsiteX13" fmla="*/ 209550 w 250825"/>
              <a:gd name="connsiteY13" fmla="*/ 141780 h 244967"/>
              <a:gd name="connsiteX14" fmla="*/ 214312 w 250825"/>
              <a:gd name="connsiteY14" fmla="*/ 146542 h 244967"/>
              <a:gd name="connsiteX15" fmla="*/ 220662 w 250825"/>
              <a:gd name="connsiteY15" fmla="*/ 157655 h 244967"/>
              <a:gd name="connsiteX16" fmla="*/ 233362 w 250825"/>
              <a:gd name="connsiteY16" fmla="*/ 170355 h 244967"/>
              <a:gd name="connsiteX17" fmla="*/ 239712 w 250825"/>
              <a:gd name="connsiteY17" fmla="*/ 178292 h 244967"/>
              <a:gd name="connsiteX18" fmla="*/ 250825 w 250825"/>
              <a:gd name="connsiteY18" fmla="*/ 194167 h 244967"/>
              <a:gd name="connsiteX19" fmla="*/ 241300 w 250825"/>
              <a:gd name="connsiteY19" fmla="*/ 205280 h 244967"/>
              <a:gd name="connsiteX20" fmla="*/ 225425 w 250825"/>
              <a:gd name="connsiteY20" fmla="*/ 224330 h 244967"/>
              <a:gd name="connsiteX21" fmla="*/ 207962 w 250825"/>
              <a:gd name="connsiteY21" fmla="*/ 233855 h 244967"/>
              <a:gd name="connsiteX22" fmla="*/ 195262 w 250825"/>
              <a:gd name="connsiteY22" fmla="*/ 240205 h 244967"/>
              <a:gd name="connsiteX23" fmla="*/ 155575 w 250825"/>
              <a:gd name="connsiteY23" fmla="*/ 244967 h 244967"/>
              <a:gd name="connsiteX24" fmla="*/ 87312 w 250825"/>
              <a:gd name="connsiteY24" fmla="*/ 241792 h 244967"/>
              <a:gd name="connsiteX25" fmla="*/ 53975 w 250825"/>
              <a:gd name="connsiteY25" fmla="*/ 233855 h 244967"/>
              <a:gd name="connsiteX26" fmla="*/ 28575 w 250825"/>
              <a:gd name="connsiteY26" fmla="*/ 213217 h 244967"/>
              <a:gd name="connsiteX27" fmla="*/ 22225 w 250825"/>
              <a:gd name="connsiteY27" fmla="*/ 205280 h 244967"/>
              <a:gd name="connsiteX28" fmla="*/ 11112 w 250825"/>
              <a:gd name="connsiteY28" fmla="*/ 195755 h 244967"/>
              <a:gd name="connsiteX29" fmla="*/ 0 w 250825"/>
              <a:gd name="connsiteY29" fmla="*/ 170355 h 244967"/>
              <a:gd name="connsiteX30" fmla="*/ 1587 w 250825"/>
              <a:gd name="connsiteY30" fmla="*/ 152892 h 244967"/>
              <a:gd name="connsiteX31" fmla="*/ 6350 w 250825"/>
              <a:gd name="connsiteY31" fmla="*/ 140192 h 244967"/>
              <a:gd name="connsiteX32" fmla="*/ 11112 w 250825"/>
              <a:gd name="connsiteY32" fmla="*/ 124317 h 244967"/>
              <a:gd name="connsiteX33" fmla="*/ 14287 w 250825"/>
              <a:gd name="connsiteY33" fmla="*/ 114792 h 244967"/>
              <a:gd name="connsiteX34" fmla="*/ 22225 w 250825"/>
              <a:gd name="connsiteY34" fmla="*/ 100505 h 244967"/>
              <a:gd name="connsiteX35" fmla="*/ 33337 w 250825"/>
              <a:gd name="connsiteY35" fmla="*/ 76692 h 244967"/>
              <a:gd name="connsiteX36" fmla="*/ 38100 w 250825"/>
              <a:gd name="connsiteY36" fmla="*/ 65580 h 244967"/>
              <a:gd name="connsiteX37" fmla="*/ 47625 w 250825"/>
              <a:gd name="connsiteY37" fmla="*/ 56055 h 244967"/>
              <a:gd name="connsiteX38" fmla="*/ 66675 w 250825"/>
              <a:gd name="connsiteY38" fmla="*/ 33830 h 244967"/>
              <a:gd name="connsiteX39" fmla="*/ 79375 w 250825"/>
              <a:gd name="connsiteY39" fmla="*/ 25892 h 244967"/>
              <a:gd name="connsiteX40" fmla="*/ 88900 w 250825"/>
              <a:gd name="connsiteY40" fmla="*/ 17955 h 244967"/>
              <a:gd name="connsiteX41" fmla="*/ 107950 w 250825"/>
              <a:gd name="connsiteY41" fmla="*/ 13192 h 244967"/>
              <a:gd name="connsiteX42" fmla="*/ 120650 w 250825"/>
              <a:gd name="connsiteY42" fmla="*/ 10017 h 244967"/>
              <a:gd name="connsiteX43" fmla="*/ 127000 w 250825"/>
              <a:gd name="connsiteY43" fmla="*/ 8430 h 244967"/>
              <a:gd name="connsiteX44" fmla="*/ 127000 w 250825"/>
              <a:gd name="connsiteY44" fmla="*/ 492 h 24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50825" h="244967">
                <a:moveTo>
                  <a:pt x="127000" y="492"/>
                </a:moveTo>
                <a:cubicBezTo>
                  <a:pt x="128588" y="2873"/>
                  <a:pt x="128328" y="-237"/>
                  <a:pt x="136525" y="22717"/>
                </a:cubicBezTo>
                <a:cubicBezTo>
                  <a:pt x="137563" y="25623"/>
                  <a:pt x="139843" y="27928"/>
                  <a:pt x="141287" y="30655"/>
                </a:cubicBezTo>
                <a:cubicBezTo>
                  <a:pt x="154134" y="54923"/>
                  <a:pt x="145755" y="42963"/>
                  <a:pt x="155575" y="56055"/>
                </a:cubicBezTo>
                <a:cubicBezTo>
                  <a:pt x="156633" y="59230"/>
                  <a:pt x="156976" y="62742"/>
                  <a:pt x="158750" y="65580"/>
                </a:cubicBezTo>
                <a:cubicBezTo>
                  <a:pt x="159761" y="67198"/>
                  <a:pt x="162367" y="67229"/>
                  <a:pt x="163512" y="68755"/>
                </a:cubicBezTo>
                <a:cubicBezTo>
                  <a:pt x="165642" y="71595"/>
                  <a:pt x="166806" y="75048"/>
                  <a:pt x="168275" y="78280"/>
                </a:cubicBezTo>
                <a:cubicBezTo>
                  <a:pt x="169454" y="80874"/>
                  <a:pt x="169740" y="83937"/>
                  <a:pt x="171450" y="86217"/>
                </a:cubicBezTo>
                <a:cubicBezTo>
                  <a:pt x="173038" y="88334"/>
                  <a:pt x="175683" y="89392"/>
                  <a:pt x="177800" y="90980"/>
                </a:cubicBezTo>
                <a:cubicBezTo>
                  <a:pt x="179902" y="95185"/>
                  <a:pt x="184247" y="104485"/>
                  <a:pt x="187325" y="108442"/>
                </a:cubicBezTo>
                <a:cubicBezTo>
                  <a:pt x="189163" y="110805"/>
                  <a:pt x="192015" y="112301"/>
                  <a:pt x="193675" y="114792"/>
                </a:cubicBezTo>
                <a:cubicBezTo>
                  <a:pt x="196300" y="118730"/>
                  <a:pt x="196679" y="124145"/>
                  <a:pt x="200025" y="127492"/>
                </a:cubicBezTo>
                <a:cubicBezTo>
                  <a:pt x="203534" y="131002"/>
                  <a:pt x="205752" y="132598"/>
                  <a:pt x="207962" y="137017"/>
                </a:cubicBezTo>
                <a:cubicBezTo>
                  <a:pt x="208711" y="138514"/>
                  <a:pt x="208622" y="140387"/>
                  <a:pt x="209550" y="141780"/>
                </a:cubicBezTo>
                <a:cubicBezTo>
                  <a:pt x="210795" y="143648"/>
                  <a:pt x="213025" y="144703"/>
                  <a:pt x="214312" y="146542"/>
                </a:cubicBezTo>
                <a:cubicBezTo>
                  <a:pt x="216759" y="150037"/>
                  <a:pt x="218295" y="154105"/>
                  <a:pt x="220662" y="157655"/>
                </a:cubicBezTo>
                <a:cubicBezTo>
                  <a:pt x="230461" y="172354"/>
                  <a:pt x="222899" y="159892"/>
                  <a:pt x="233362" y="170355"/>
                </a:cubicBezTo>
                <a:cubicBezTo>
                  <a:pt x="235758" y="172751"/>
                  <a:pt x="237708" y="175560"/>
                  <a:pt x="239712" y="178292"/>
                </a:cubicBezTo>
                <a:cubicBezTo>
                  <a:pt x="243532" y="183501"/>
                  <a:pt x="250825" y="194167"/>
                  <a:pt x="250825" y="194167"/>
                </a:cubicBezTo>
                <a:cubicBezTo>
                  <a:pt x="247650" y="197871"/>
                  <a:pt x="244227" y="201377"/>
                  <a:pt x="241300" y="205280"/>
                </a:cubicBezTo>
                <a:cubicBezTo>
                  <a:pt x="230974" y="219047"/>
                  <a:pt x="243586" y="208763"/>
                  <a:pt x="225425" y="224330"/>
                </a:cubicBezTo>
                <a:cubicBezTo>
                  <a:pt x="208222" y="239075"/>
                  <a:pt x="220796" y="228507"/>
                  <a:pt x="207962" y="233855"/>
                </a:cubicBezTo>
                <a:cubicBezTo>
                  <a:pt x="203593" y="235675"/>
                  <a:pt x="199752" y="238708"/>
                  <a:pt x="195262" y="240205"/>
                </a:cubicBezTo>
                <a:cubicBezTo>
                  <a:pt x="183423" y="244151"/>
                  <a:pt x="167323" y="244184"/>
                  <a:pt x="155575" y="244967"/>
                </a:cubicBezTo>
                <a:cubicBezTo>
                  <a:pt x="132821" y="243909"/>
                  <a:pt x="110004" y="243782"/>
                  <a:pt x="87312" y="241792"/>
                </a:cubicBezTo>
                <a:cubicBezTo>
                  <a:pt x="77931" y="240969"/>
                  <a:pt x="63926" y="236698"/>
                  <a:pt x="53975" y="233855"/>
                </a:cubicBezTo>
                <a:cubicBezTo>
                  <a:pt x="45508" y="226976"/>
                  <a:pt x="36684" y="220515"/>
                  <a:pt x="28575" y="213217"/>
                </a:cubicBezTo>
                <a:cubicBezTo>
                  <a:pt x="26057" y="210950"/>
                  <a:pt x="24621" y="207676"/>
                  <a:pt x="22225" y="205280"/>
                </a:cubicBezTo>
                <a:cubicBezTo>
                  <a:pt x="18775" y="201830"/>
                  <a:pt x="14816" y="198930"/>
                  <a:pt x="11112" y="195755"/>
                </a:cubicBezTo>
                <a:cubicBezTo>
                  <a:pt x="611" y="174754"/>
                  <a:pt x="3308" y="183593"/>
                  <a:pt x="0" y="170355"/>
                </a:cubicBezTo>
                <a:cubicBezTo>
                  <a:pt x="529" y="164534"/>
                  <a:pt x="383" y="158612"/>
                  <a:pt x="1587" y="152892"/>
                </a:cubicBezTo>
                <a:cubicBezTo>
                  <a:pt x="2518" y="148468"/>
                  <a:pt x="4920" y="144481"/>
                  <a:pt x="6350" y="140192"/>
                </a:cubicBezTo>
                <a:cubicBezTo>
                  <a:pt x="8097" y="134951"/>
                  <a:pt x="9464" y="129590"/>
                  <a:pt x="11112" y="124317"/>
                </a:cubicBezTo>
                <a:cubicBezTo>
                  <a:pt x="12110" y="121123"/>
                  <a:pt x="12872" y="117825"/>
                  <a:pt x="14287" y="114792"/>
                </a:cubicBezTo>
                <a:cubicBezTo>
                  <a:pt x="16591" y="109855"/>
                  <a:pt x="19579" y="105267"/>
                  <a:pt x="22225" y="100505"/>
                </a:cubicBezTo>
                <a:cubicBezTo>
                  <a:pt x="28065" y="77145"/>
                  <a:pt x="21235" y="97870"/>
                  <a:pt x="33337" y="76692"/>
                </a:cubicBezTo>
                <a:cubicBezTo>
                  <a:pt x="35336" y="73193"/>
                  <a:pt x="35806" y="68893"/>
                  <a:pt x="38100" y="65580"/>
                </a:cubicBezTo>
                <a:cubicBezTo>
                  <a:pt x="40656" y="61888"/>
                  <a:pt x="44621" y="59392"/>
                  <a:pt x="47625" y="56055"/>
                </a:cubicBezTo>
                <a:cubicBezTo>
                  <a:pt x="54152" y="48802"/>
                  <a:pt x="59601" y="40550"/>
                  <a:pt x="66675" y="33830"/>
                </a:cubicBezTo>
                <a:cubicBezTo>
                  <a:pt x="70294" y="30392"/>
                  <a:pt x="75313" y="28794"/>
                  <a:pt x="79375" y="25892"/>
                </a:cubicBezTo>
                <a:cubicBezTo>
                  <a:pt x="82738" y="23490"/>
                  <a:pt x="85123" y="19633"/>
                  <a:pt x="88900" y="17955"/>
                </a:cubicBezTo>
                <a:cubicBezTo>
                  <a:pt x="94881" y="15297"/>
                  <a:pt x="101600" y="14780"/>
                  <a:pt x="107950" y="13192"/>
                </a:cubicBezTo>
                <a:lnTo>
                  <a:pt x="120650" y="10017"/>
                </a:lnTo>
                <a:lnTo>
                  <a:pt x="127000" y="8430"/>
                </a:lnTo>
                <a:cubicBezTo>
                  <a:pt x="132202" y="4961"/>
                  <a:pt x="125412" y="-1889"/>
                  <a:pt x="127000" y="492"/>
                </a:cubicBezTo>
                <a:close/>
              </a:path>
            </a:pathLst>
          </a:custGeom>
          <a:solidFill>
            <a:srgbClr val="F57D6D"/>
          </a:solidFill>
          <a:ln>
            <a:solidFill>
              <a:srgbClr val="F57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039CE75-3EC0-52ED-EF3E-E7CF6432BC30}"/>
              </a:ext>
            </a:extLst>
          </p:cNvPr>
          <p:cNvSpPr/>
          <p:nvPr/>
        </p:nvSpPr>
        <p:spPr>
          <a:xfrm>
            <a:off x="6251575" y="2404603"/>
            <a:ext cx="171450" cy="181558"/>
          </a:xfrm>
          <a:custGeom>
            <a:avLst/>
            <a:gdLst>
              <a:gd name="connsiteX0" fmla="*/ 14288 w 171450"/>
              <a:gd name="connsiteY0" fmla="*/ 148097 h 181558"/>
              <a:gd name="connsiteX1" fmla="*/ 33338 w 171450"/>
              <a:gd name="connsiteY1" fmla="*/ 141747 h 181558"/>
              <a:gd name="connsiteX2" fmla="*/ 44450 w 171450"/>
              <a:gd name="connsiteY2" fmla="*/ 129047 h 181558"/>
              <a:gd name="connsiteX3" fmla="*/ 53975 w 171450"/>
              <a:gd name="connsiteY3" fmla="*/ 124285 h 181558"/>
              <a:gd name="connsiteX4" fmla="*/ 69850 w 171450"/>
              <a:gd name="connsiteY4" fmla="*/ 117935 h 181558"/>
              <a:gd name="connsiteX5" fmla="*/ 77788 w 171450"/>
              <a:gd name="connsiteY5" fmla="*/ 114760 h 181558"/>
              <a:gd name="connsiteX6" fmla="*/ 87313 w 171450"/>
              <a:gd name="connsiteY6" fmla="*/ 111585 h 181558"/>
              <a:gd name="connsiteX7" fmla="*/ 103188 w 171450"/>
              <a:gd name="connsiteY7" fmla="*/ 105235 h 181558"/>
              <a:gd name="connsiteX8" fmla="*/ 109538 w 171450"/>
              <a:gd name="connsiteY8" fmla="*/ 100472 h 181558"/>
              <a:gd name="connsiteX9" fmla="*/ 114300 w 171450"/>
              <a:gd name="connsiteY9" fmla="*/ 97297 h 181558"/>
              <a:gd name="connsiteX10" fmla="*/ 117475 w 171450"/>
              <a:gd name="connsiteY10" fmla="*/ 90947 h 181558"/>
              <a:gd name="connsiteX11" fmla="*/ 130175 w 171450"/>
              <a:gd name="connsiteY11" fmla="*/ 78247 h 181558"/>
              <a:gd name="connsiteX12" fmla="*/ 131763 w 171450"/>
              <a:gd name="connsiteY12" fmla="*/ 71897 h 181558"/>
              <a:gd name="connsiteX13" fmla="*/ 136525 w 171450"/>
              <a:gd name="connsiteY13" fmla="*/ 65547 h 181558"/>
              <a:gd name="connsiteX14" fmla="*/ 122238 w 171450"/>
              <a:gd name="connsiteY14" fmla="*/ 60785 h 181558"/>
              <a:gd name="connsiteX15" fmla="*/ 112713 w 171450"/>
              <a:gd name="connsiteY15" fmla="*/ 62372 h 181558"/>
              <a:gd name="connsiteX16" fmla="*/ 92075 w 171450"/>
              <a:gd name="connsiteY16" fmla="*/ 68722 h 181558"/>
              <a:gd name="connsiteX17" fmla="*/ 84138 w 171450"/>
              <a:gd name="connsiteY17" fmla="*/ 78247 h 181558"/>
              <a:gd name="connsiteX18" fmla="*/ 82550 w 171450"/>
              <a:gd name="connsiteY18" fmla="*/ 84597 h 181558"/>
              <a:gd name="connsiteX19" fmla="*/ 76200 w 171450"/>
              <a:gd name="connsiteY19" fmla="*/ 90947 h 181558"/>
              <a:gd name="connsiteX20" fmla="*/ 61913 w 171450"/>
              <a:gd name="connsiteY20" fmla="*/ 103647 h 181558"/>
              <a:gd name="connsiteX21" fmla="*/ 58738 w 171450"/>
              <a:gd name="connsiteY21" fmla="*/ 108410 h 181558"/>
              <a:gd name="connsiteX22" fmla="*/ 52388 w 171450"/>
              <a:gd name="connsiteY22" fmla="*/ 111585 h 181558"/>
              <a:gd name="connsiteX23" fmla="*/ 42863 w 171450"/>
              <a:gd name="connsiteY23" fmla="*/ 117935 h 181558"/>
              <a:gd name="connsiteX24" fmla="*/ 25400 w 171450"/>
              <a:gd name="connsiteY24" fmla="*/ 129047 h 181558"/>
              <a:gd name="connsiteX25" fmla="*/ 15875 w 171450"/>
              <a:gd name="connsiteY25" fmla="*/ 138572 h 181558"/>
              <a:gd name="connsiteX26" fmla="*/ 7938 w 171450"/>
              <a:gd name="connsiteY26" fmla="*/ 148097 h 181558"/>
              <a:gd name="connsiteX27" fmla="*/ 4763 w 171450"/>
              <a:gd name="connsiteY27" fmla="*/ 156035 h 181558"/>
              <a:gd name="connsiteX28" fmla="*/ 0 w 171450"/>
              <a:gd name="connsiteY28" fmla="*/ 165560 h 181558"/>
              <a:gd name="connsiteX29" fmla="*/ 4763 w 171450"/>
              <a:gd name="connsiteY29" fmla="*/ 179847 h 181558"/>
              <a:gd name="connsiteX30" fmla="*/ 12700 w 171450"/>
              <a:gd name="connsiteY30" fmla="*/ 181435 h 181558"/>
              <a:gd name="connsiteX31" fmla="*/ 33338 w 171450"/>
              <a:gd name="connsiteY31" fmla="*/ 178260 h 181558"/>
              <a:gd name="connsiteX32" fmla="*/ 49213 w 171450"/>
              <a:gd name="connsiteY32" fmla="*/ 167147 h 181558"/>
              <a:gd name="connsiteX33" fmla="*/ 53975 w 171450"/>
              <a:gd name="connsiteY33" fmla="*/ 160797 h 181558"/>
              <a:gd name="connsiteX34" fmla="*/ 58738 w 171450"/>
              <a:gd name="connsiteY34" fmla="*/ 156035 h 181558"/>
              <a:gd name="connsiteX35" fmla="*/ 71438 w 171450"/>
              <a:gd name="connsiteY35" fmla="*/ 144922 h 181558"/>
              <a:gd name="connsiteX36" fmla="*/ 76200 w 171450"/>
              <a:gd name="connsiteY36" fmla="*/ 140160 h 181558"/>
              <a:gd name="connsiteX37" fmla="*/ 80963 w 171450"/>
              <a:gd name="connsiteY37" fmla="*/ 133810 h 181558"/>
              <a:gd name="connsiteX38" fmla="*/ 90488 w 171450"/>
              <a:gd name="connsiteY38" fmla="*/ 130635 h 181558"/>
              <a:gd name="connsiteX39" fmla="*/ 98425 w 171450"/>
              <a:gd name="connsiteY39" fmla="*/ 127460 h 181558"/>
              <a:gd name="connsiteX40" fmla="*/ 112713 w 171450"/>
              <a:gd name="connsiteY40" fmla="*/ 116347 h 181558"/>
              <a:gd name="connsiteX41" fmla="*/ 125413 w 171450"/>
              <a:gd name="connsiteY41" fmla="*/ 103647 h 181558"/>
              <a:gd name="connsiteX42" fmla="*/ 128588 w 171450"/>
              <a:gd name="connsiteY42" fmla="*/ 92535 h 181558"/>
              <a:gd name="connsiteX43" fmla="*/ 133350 w 171450"/>
              <a:gd name="connsiteY43" fmla="*/ 84597 h 181558"/>
              <a:gd name="connsiteX44" fmla="*/ 134938 w 171450"/>
              <a:gd name="connsiteY44" fmla="*/ 75072 h 181558"/>
              <a:gd name="connsiteX45" fmla="*/ 142875 w 171450"/>
              <a:gd name="connsiteY45" fmla="*/ 67135 h 181558"/>
              <a:gd name="connsiteX46" fmla="*/ 144463 w 171450"/>
              <a:gd name="connsiteY46" fmla="*/ 62372 h 181558"/>
              <a:gd name="connsiteX47" fmla="*/ 153988 w 171450"/>
              <a:gd name="connsiteY47" fmla="*/ 48085 h 181558"/>
              <a:gd name="connsiteX48" fmla="*/ 168275 w 171450"/>
              <a:gd name="connsiteY48" fmla="*/ 21097 h 181558"/>
              <a:gd name="connsiteX49" fmla="*/ 171450 w 171450"/>
              <a:gd name="connsiteY49" fmla="*/ 16335 h 181558"/>
              <a:gd name="connsiteX50" fmla="*/ 168275 w 171450"/>
              <a:gd name="connsiteY50" fmla="*/ 460 h 181558"/>
              <a:gd name="connsiteX51" fmla="*/ 163513 w 171450"/>
              <a:gd name="connsiteY51" fmla="*/ 3635 h 181558"/>
              <a:gd name="connsiteX52" fmla="*/ 160338 w 171450"/>
              <a:gd name="connsiteY52" fmla="*/ 19510 h 181558"/>
              <a:gd name="connsiteX53" fmla="*/ 158750 w 171450"/>
              <a:gd name="connsiteY53" fmla="*/ 27447 h 1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1450" h="181558">
                <a:moveTo>
                  <a:pt x="14288" y="148097"/>
                </a:moveTo>
                <a:cubicBezTo>
                  <a:pt x="23098" y="146629"/>
                  <a:pt x="25584" y="147175"/>
                  <a:pt x="33338" y="141747"/>
                </a:cubicBezTo>
                <a:cubicBezTo>
                  <a:pt x="41586" y="135973"/>
                  <a:pt x="37868" y="135629"/>
                  <a:pt x="44450" y="129047"/>
                </a:cubicBezTo>
                <a:cubicBezTo>
                  <a:pt x="47527" y="125970"/>
                  <a:pt x="50102" y="125576"/>
                  <a:pt x="53975" y="124285"/>
                </a:cubicBezTo>
                <a:cubicBezTo>
                  <a:pt x="62859" y="118363"/>
                  <a:pt x="55054" y="122867"/>
                  <a:pt x="69850" y="117935"/>
                </a:cubicBezTo>
                <a:cubicBezTo>
                  <a:pt x="72554" y="117034"/>
                  <a:pt x="75110" y="115734"/>
                  <a:pt x="77788" y="114760"/>
                </a:cubicBezTo>
                <a:cubicBezTo>
                  <a:pt x="80933" y="113616"/>
                  <a:pt x="84138" y="112643"/>
                  <a:pt x="87313" y="111585"/>
                </a:cubicBezTo>
                <a:cubicBezTo>
                  <a:pt x="100383" y="102871"/>
                  <a:pt x="79936" y="115804"/>
                  <a:pt x="103188" y="105235"/>
                </a:cubicBezTo>
                <a:cubicBezTo>
                  <a:pt x="105597" y="104140"/>
                  <a:pt x="107385" y="102010"/>
                  <a:pt x="109538" y="100472"/>
                </a:cubicBezTo>
                <a:cubicBezTo>
                  <a:pt x="111090" y="99363"/>
                  <a:pt x="112713" y="98355"/>
                  <a:pt x="114300" y="97297"/>
                </a:cubicBezTo>
                <a:cubicBezTo>
                  <a:pt x="115358" y="95180"/>
                  <a:pt x="115960" y="92765"/>
                  <a:pt x="117475" y="90947"/>
                </a:cubicBezTo>
                <a:cubicBezTo>
                  <a:pt x="121308" y="86348"/>
                  <a:pt x="130175" y="78247"/>
                  <a:pt x="130175" y="78247"/>
                </a:cubicBezTo>
                <a:cubicBezTo>
                  <a:pt x="130704" y="76130"/>
                  <a:pt x="130787" y="73849"/>
                  <a:pt x="131763" y="71897"/>
                </a:cubicBezTo>
                <a:cubicBezTo>
                  <a:pt x="132946" y="69531"/>
                  <a:pt x="136960" y="68157"/>
                  <a:pt x="136525" y="65547"/>
                </a:cubicBezTo>
                <a:cubicBezTo>
                  <a:pt x="136072" y="62827"/>
                  <a:pt x="123022" y="60942"/>
                  <a:pt x="122238" y="60785"/>
                </a:cubicBezTo>
                <a:cubicBezTo>
                  <a:pt x="119063" y="61314"/>
                  <a:pt x="115836" y="61591"/>
                  <a:pt x="112713" y="62372"/>
                </a:cubicBezTo>
                <a:cubicBezTo>
                  <a:pt x="105746" y="64114"/>
                  <a:pt x="98896" y="66449"/>
                  <a:pt x="92075" y="68722"/>
                </a:cubicBezTo>
                <a:cubicBezTo>
                  <a:pt x="89216" y="71582"/>
                  <a:pt x="85795" y="74381"/>
                  <a:pt x="84138" y="78247"/>
                </a:cubicBezTo>
                <a:cubicBezTo>
                  <a:pt x="83278" y="80252"/>
                  <a:pt x="83706" y="82747"/>
                  <a:pt x="82550" y="84597"/>
                </a:cubicBezTo>
                <a:cubicBezTo>
                  <a:pt x="80963" y="87135"/>
                  <a:pt x="78038" y="88584"/>
                  <a:pt x="76200" y="90947"/>
                </a:cubicBezTo>
                <a:cubicBezTo>
                  <a:pt x="66417" y="103526"/>
                  <a:pt x="77874" y="95668"/>
                  <a:pt x="61913" y="103647"/>
                </a:cubicBezTo>
                <a:cubicBezTo>
                  <a:pt x="60855" y="105235"/>
                  <a:pt x="60204" y="107188"/>
                  <a:pt x="58738" y="108410"/>
                </a:cubicBezTo>
                <a:cubicBezTo>
                  <a:pt x="56920" y="109925"/>
                  <a:pt x="54417" y="110367"/>
                  <a:pt x="52388" y="111585"/>
                </a:cubicBezTo>
                <a:cubicBezTo>
                  <a:pt x="49116" y="113548"/>
                  <a:pt x="45916" y="115645"/>
                  <a:pt x="42863" y="117935"/>
                </a:cubicBezTo>
                <a:cubicBezTo>
                  <a:pt x="28824" y="128464"/>
                  <a:pt x="35183" y="125787"/>
                  <a:pt x="25400" y="129047"/>
                </a:cubicBezTo>
                <a:lnTo>
                  <a:pt x="15875" y="138572"/>
                </a:lnTo>
                <a:cubicBezTo>
                  <a:pt x="12367" y="142080"/>
                  <a:pt x="10147" y="143680"/>
                  <a:pt x="7938" y="148097"/>
                </a:cubicBezTo>
                <a:cubicBezTo>
                  <a:pt x="6664" y="150646"/>
                  <a:pt x="5942" y="153441"/>
                  <a:pt x="4763" y="156035"/>
                </a:cubicBezTo>
                <a:cubicBezTo>
                  <a:pt x="3294" y="159267"/>
                  <a:pt x="1588" y="162385"/>
                  <a:pt x="0" y="165560"/>
                </a:cubicBezTo>
                <a:cubicBezTo>
                  <a:pt x="1588" y="170322"/>
                  <a:pt x="1627" y="175927"/>
                  <a:pt x="4763" y="179847"/>
                </a:cubicBezTo>
                <a:cubicBezTo>
                  <a:pt x="6448" y="181954"/>
                  <a:pt x="10006" y="181585"/>
                  <a:pt x="12700" y="181435"/>
                </a:cubicBezTo>
                <a:cubicBezTo>
                  <a:pt x="19650" y="181049"/>
                  <a:pt x="26459" y="179318"/>
                  <a:pt x="33338" y="178260"/>
                </a:cubicBezTo>
                <a:cubicBezTo>
                  <a:pt x="38630" y="174556"/>
                  <a:pt x="44282" y="171320"/>
                  <a:pt x="49213" y="167147"/>
                </a:cubicBezTo>
                <a:cubicBezTo>
                  <a:pt x="51233" y="165438"/>
                  <a:pt x="52253" y="162806"/>
                  <a:pt x="53975" y="160797"/>
                </a:cubicBezTo>
                <a:cubicBezTo>
                  <a:pt x="55436" y="159092"/>
                  <a:pt x="57150" y="157622"/>
                  <a:pt x="58738" y="156035"/>
                </a:cubicBezTo>
                <a:cubicBezTo>
                  <a:pt x="61949" y="146398"/>
                  <a:pt x="58170" y="154209"/>
                  <a:pt x="71438" y="144922"/>
                </a:cubicBezTo>
                <a:cubicBezTo>
                  <a:pt x="73277" y="143635"/>
                  <a:pt x="74739" y="141864"/>
                  <a:pt x="76200" y="140160"/>
                </a:cubicBezTo>
                <a:cubicBezTo>
                  <a:pt x="77922" y="138151"/>
                  <a:pt x="78761" y="135278"/>
                  <a:pt x="80963" y="133810"/>
                </a:cubicBezTo>
                <a:cubicBezTo>
                  <a:pt x="83748" y="131954"/>
                  <a:pt x="87343" y="131779"/>
                  <a:pt x="90488" y="130635"/>
                </a:cubicBezTo>
                <a:cubicBezTo>
                  <a:pt x="93166" y="129661"/>
                  <a:pt x="95779" y="128518"/>
                  <a:pt x="98425" y="127460"/>
                </a:cubicBezTo>
                <a:cubicBezTo>
                  <a:pt x="114825" y="111060"/>
                  <a:pt x="86129" y="139133"/>
                  <a:pt x="112713" y="116347"/>
                </a:cubicBezTo>
                <a:cubicBezTo>
                  <a:pt x="117259" y="112451"/>
                  <a:pt x="125413" y="103647"/>
                  <a:pt x="125413" y="103647"/>
                </a:cubicBezTo>
                <a:cubicBezTo>
                  <a:pt x="125923" y="101605"/>
                  <a:pt x="127447" y="94817"/>
                  <a:pt x="128588" y="92535"/>
                </a:cubicBezTo>
                <a:cubicBezTo>
                  <a:pt x="129968" y="89775"/>
                  <a:pt x="131763" y="87243"/>
                  <a:pt x="133350" y="84597"/>
                </a:cubicBezTo>
                <a:cubicBezTo>
                  <a:pt x="133879" y="81422"/>
                  <a:pt x="133397" y="77898"/>
                  <a:pt x="134938" y="75072"/>
                </a:cubicBezTo>
                <a:cubicBezTo>
                  <a:pt x="136730" y="71787"/>
                  <a:pt x="140630" y="70128"/>
                  <a:pt x="142875" y="67135"/>
                </a:cubicBezTo>
                <a:cubicBezTo>
                  <a:pt x="143879" y="65796"/>
                  <a:pt x="143576" y="63791"/>
                  <a:pt x="144463" y="62372"/>
                </a:cubicBezTo>
                <a:cubicBezTo>
                  <a:pt x="159139" y="38892"/>
                  <a:pt x="144515" y="67031"/>
                  <a:pt x="153988" y="48085"/>
                </a:cubicBezTo>
                <a:cubicBezTo>
                  <a:pt x="157495" y="34055"/>
                  <a:pt x="154576" y="43016"/>
                  <a:pt x="168275" y="21097"/>
                </a:cubicBezTo>
                <a:cubicBezTo>
                  <a:pt x="169286" y="19479"/>
                  <a:pt x="171450" y="16335"/>
                  <a:pt x="171450" y="16335"/>
                </a:cubicBezTo>
                <a:cubicBezTo>
                  <a:pt x="170392" y="11043"/>
                  <a:pt x="171135" y="5036"/>
                  <a:pt x="168275" y="460"/>
                </a:cubicBezTo>
                <a:cubicBezTo>
                  <a:pt x="167264" y="-1158"/>
                  <a:pt x="164247" y="1874"/>
                  <a:pt x="163513" y="3635"/>
                </a:cubicBezTo>
                <a:cubicBezTo>
                  <a:pt x="161438" y="8616"/>
                  <a:pt x="161647" y="14275"/>
                  <a:pt x="160338" y="19510"/>
                </a:cubicBezTo>
                <a:cubicBezTo>
                  <a:pt x="158622" y="26373"/>
                  <a:pt x="158750" y="23678"/>
                  <a:pt x="158750" y="27447"/>
                </a:cubicBezTo>
              </a:path>
            </a:pathLst>
          </a:custGeom>
          <a:solidFill>
            <a:srgbClr val="F8C49E"/>
          </a:solidFill>
          <a:ln>
            <a:solidFill>
              <a:srgbClr val="F8C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698BBE-2B91-FB41-45FD-73C64EB474EC}"/>
              </a:ext>
            </a:extLst>
          </p:cNvPr>
          <p:cNvSpPr/>
          <p:nvPr/>
        </p:nvSpPr>
        <p:spPr>
          <a:xfrm>
            <a:off x="6329734" y="2477486"/>
            <a:ext cx="40913" cy="32352"/>
          </a:xfrm>
          <a:custGeom>
            <a:avLst/>
            <a:gdLst>
              <a:gd name="connsiteX0" fmla="*/ 40904 w 40913"/>
              <a:gd name="connsiteY0" fmla="*/ 2189 h 32352"/>
              <a:gd name="connsiteX1" fmla="*/ 32966 w 40913"/>
              <a:gd name="connsiteY1" fmla="*/ 602 h 32352"/>
              <a:gd name="connsiteX2" fmla="*/ 4391 w 40913"/>
              <a:gd name="connsiteY2" fmla="*/ 3777 h 32352"/>
              <a:gd name="connsiteX3" fmla="*/ 2804 w 40913"/>
              <a:gd name="connsiteY3" fmla="*/ 29177 h 32352"/>
              <a:gd name="connsiteX4" fmla="*/ 10741 w 40913"/>
              <a:gd name="connsiteY4" fmla="*/ 32352 h 32352"/>
              <a:gd name="connsiteX5" fmla="*/ 29791 w 40913"/>
              <a:gd name="connsiteY5" fmla="*/ 29177 h 32352"/>
              <a:gd name="connsiteX6" fmla="*/ 31379 w 40913"/>
              <a:gd name="connsiteY6" fmla="*/ 22827 h 32352"/>
              <a:gd name="connsiteX7" fmla="*/ 40904 w 40913"/>
              <a:gd name="connsiteY7" fmla="*/ 2189 h 3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13" h="32352">
                <a:moveTo>
                  <a:pt x="40904" y="2189"/>
                </a:moveTo>
                <a:cubicBezTo>
                  <a:pt x="41168" y="-1515"/>
                  <a:pt x="35664" y="602"/>
                  <a:pt x="32966" y="602"/>
                </a:cubicBezTo>
                <a:cubicBezTo>
                  <a:pt x="12578" y="602"/>
                  <a:pt x="15629" y="30"/>
                  <a:pt x="4391" y="3777"/>
                </a:cubicBezTo>
                <a:cubicBezTo>
                  <a:pt x="748" y="12884"/>
                  <a:pt x="-2535" y="17608"/>
                  <a:pt x="2804" y="29177"/>
                </a:cubicBezTo>
                <a:cubicBezTo>
                  <a:pt x="3998" y="31764"/>
                  <a:pt x="8095" y="31294"/>
                  <a:pt x="10741" y="32352"/>
                </a:cubicBezTo>
                <a:cubicBezTo>
                  <a:pt x="17091" y="31294"/>
                  <a:pt x="23946" y="31875"/>
                  <a:pt x="29791" y="29177"/>
                </a:cubicBezTo>
                <a:cubicBezTo>
                  <a:pt x="31772" y="28263"/>
                  <a:pt x="31162" y="24998"/>
                  <a:pt x="31379" y="22827"/>
                </a:cubicBezTo>
                <a:cubicBezTo>
                  <a:pt x="31695" y="19668"/>
                  <a:pt x="40640" y="5893"/>
                  <a:pt x="40904" y="2189"/>
                </a:cubicBezTo>
                <a:close/>
              </a:path>
            </a:pathLst>
          </a:custGeom>
          <a:solidFill>
            <a:srgbClr val="F8C49E"/>
          </a:solidFill>
          <a:ln>
            <a:solidFill>
              <a:srgbClr val="F8C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Google Shape;590;p43">
            <a:extLst>
              <a:ext uri="{FF2B5EF4-FFF2-40B4-BE49-F238E27FC236}">
                <a16:creationId xmlns:a16="http://schemas.microsoft.com/office/drawing/2014/main" id="{1569CC7A-D43B-D53E-DC7F-51C6A125DC21}"/>
              </a:ext>
            </a:extLst>
          </p:cNvPr>
          <p:cNvSpPr/>
          <p:nvPr/>
        </p:nvSpPr>
        <p:spPr>
          <a:xfrm rot="10800000" flipH="1">
            <a:off x="254873" y="818115"/>
            <a:ext cx="3735281" cy="3735281"/>
          </a:xfrm>
          <a:custGeom>
            <a:avLst/>
            <a:gdLst/>
            <a:ahLst/>
            <a:cxnLst/>
            <a:rect l="l" t="t" r="r" b="b"/>
            <a:pathLst>
              <a:path w="88268" h="88268" extrusionOk="0">
                <a:moveTo>
                  <a:pt x="49399" y="6367"/>
                </a:moveTo>
                <a:cubicBezTo>
                  <a:pt x="53137" y="6367"/>
                  <a:pt x="57260" y="7314"/>
                  <a:pt x="60265" y="9331"/>
                </a:cubicBezTo>
                <a:cubicBezTo>
                  <a:pt x="61220" y="9967"/>
                  <a:pt x="62249" y="10506"/>
                  <a:pt x="63339" y="10861"/>
                </a:cubicBezTo>
                <a:cubicBezTo>
                  <a:pt x="66424" y="11841"/>
                  <a:pt x="68971" y="14314"/>
                  <a:pt x="71187" y="16763"/>
                </a:cubicBezTo>
                <a:cubicBezTo>
                  <a:pt x="74223" y="20105"/>
                  <a:pt x="77187" y="23864"/>
                  <a:pt x="77750" y="28333"/>
                </a:cubicBezTo>
                <a:cubicBezTo>
                  <a:pt x="78288" y="32631"/>
                  <a:pt x="76489" y="36855"/>
                  <a:pt x="75644" y="41116"/>
                </a:cubicBezTo>
                <a:cubicBezTo>
                  <a:pt x="74591" y="46369"/>
                  <a:pt x="74970" y="51793"/>
                  <a:pt x="74260" y="57106"/>
                </a:cubicBezTo>
                <a:cubicBezTo>
                  <a:pt x="73562" y="62420"/>
                  <a:pt x="71493" y="67955"/>
                  <a:pt x="66963" y="70832"/>
                </a:cubicBezTo>
                <a:cubicBezTo>
                  <a:pt x="64036" y="72693"/>
                  <a:pt x="60473" y="73183"/>
                  <a:pt x="57045" y="73623"/>
                </a:cubicBezTo>
                <a:cubicBezTo>
                  <a:pt x="49197" y="74627"/>
                  <a:pt x="41361" y="75656"/>
                  <a:pt x="33512" y="76672"/>
                </a:cubicBezTo>
                <a:cubicBezTo>
                  <a:pt x="32833" y="76755"/>
                  <a:pt x="32146" y="76842"/>
                  <a:pt x="31467" y="76842"/>
                </a:cubicBezTo>
                <a:cubicBezTo>
                  <a:pt x="30946" y="76842"/>
                  <a:pt x="30430" y="76791"/>
                  <a:pt x="29925" y="76648"/>
                </a:cubicBezTo>
                <a:cubicBezTo>
                  <a:pt x="28198" y="76182"/>
                  <a:pt x="26925" y="74750"/>
                  <a:pt x="25786" y="73379"/>
                </a:cubicBezTo>
                <a:cubicBezTo>
                  <a:pt x="24048" y="71285"/>
                  <a:pt x="22358" y="69142"/>
                  <a:pt x="20730" y="66963"/>
                </a:cubicBezTo>
                <a:cubicBezTo>
                  <a:pt x="18060" y="63424"/>
                  <a:pt x="15489" y="59776"/>
                  <a:pt x="13873" y="55649"/>
                </a:cubicBezTo>
                <a:cubicBezTo>
                  <a:pt x="12244" y="51535"/>
                  <a:pt x="11632" y="46883"/>
                  <a:pt x="12955" y="42659"/>
                </a:cubicBezTo>
                <a:cubicBezTo>
                  <a:pt x="14424" y="37945"/>
                  <a:pt x="18158" y="34039"/>
                  <a:pt x="18881" y="29166"/>
                </a:cubicBezTo>
                <a:cubicBezTo>
                  <a:pt x="19187" y="27109"/>
                  <a:pt x="18917" y="24978"/>
                  <a:pt x="19493" y="22995"/>
                </a:cubicBezTo>
                <a:cubicBezTo>
                  <a:pt x="20166" y="20632"/>
                  <a:pt x="21905" y="18734"/>
                  <a:pt x="23729" y="17106"/>
                </a:cubicBezTo>
                <a:cubicBezTo>
                  <a:pt x="30121" y="11375"/>
                  <a:pt x="38287" y="7629"/>
                  <a:pt x="46809" y="6527"/>
                </a:cubicBezTo>
                <a:cubicBezTo>
                  <a:pt x="47637" y="6421"/>
                  <a:pt x="48507" y="6367"/>
                  <a:pt x="49399" y="6367"/>
                </a:cubicBezTo>
                <a:close/>
                <a:moveTo>
                  <a:pt x="0" y="1"/>
                </a:moveTo>
                <a:lnTo>
                  <a:pt x="0" y="88267"/>
                </a:lnTo>
                <a:lnTo>
                  <a:pt x="88267" y="88267"/>
                </a:lnTo>
                <a:lnTo>
                  <a:pt x="8826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9"/>
          <p:cNvSpPr/>
          <p:nvPr/>
        </p:nvSpPr>
        <p:spPr>
          <a:xfrm rot="1263053">
            <a:off x="795229" y="1417308"/>
            <a:ext cx="109240" cy="113331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9"/>
          <p:cNvSpPr/>
          <p:nvPr/>
        </p:nvSpPr>
        <p:spPr>
          <a:xfrm rot="10466703">
            <a:off x="399565" y="1213297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4" name="Picture 6" descr="Green tick symbol and red cross sign in circle. Icons for evaluation ...">
            <a:extLst>
              <a:ext uri="{FF2B5EF4-FFF2-40B4-BE49-F238E27FC236}">
                <a16:creationId xmlns:a16="http://schemas.microsoft.com/office/drawing/2014/main" id="{BB5DA7C5-61A8-AD18-21AC-D23AE0268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3"/>
          <a:stretch/>
        </p:blipFill>
        <p:spPr bwMode="auto">
          <a:xfrm>
            <a:off x="1375931" y="1828655"/>
            <a:ext cx="1586903" cy="19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Green tick symbol and red cross sign in circle. Icons for evaluation ...">
            <a:extLst>
              <a:ext uri="{FF2B5EF4-FFF2-40B4-BE49-F238E27FC236}">
                <a16:creationId xmlns:a16="http://schemas.microsoft.com/office/drawing/2014/main" id="{1515E730-69D4-9692-21D7-02C05E52F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 t="-594" r="50018" b="594"/>
          <a:stretch/>
        </p:blipFill>
        <p:spPr bwMode="auto">
          <a:xfrm>
            <a:off x="5543907" y="1840283"/>
            <a:ext cx="1586903" cy="19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CDE998A-797B-27A9-99CF-59B36AB04CEE}"/>
              </a:ext>
            </a:extLst>
          </p:cNvPr>
          <p:cNvSpPr/>
          <p:nvPr/>
        </p:nvSpPr>
        <p:spPr>
          <a:xfrm rot="7152453">
            <a:off x="3754777" y="729825"/>
            <a:ext cx="2963807" cy="2621392"/>
          </a:xfrm>
          <a:custGeom>
            <a:avLst/>
            <a:gdLst>
              <a:gd name="connsiteX0" fmla="*/ 373711 w 2870421"/>
              <a:gd name="connsiteY0" fmla="*/ 2846567 h 2846567"/>
              <a:gd name="connsiteX1" fmla="*/ 1860605 w 2870421"/>
              <a:gd name="connsiteY1" fmla="*/ 2289976 h 2846567"/>
              <a:gd name="connsiteX2" fmla="*/ 2639833 w 2870421"/>
              <a:gd name="connsiteY2" fmla="*/ 1327868 h 2846567"/>
              <a:gd name="connsiteX3" fmla="*/ 2631882 w 2870421"/>
              <a:gd name="connsiteY3" fmla="*/ 1168842 h 2846567"/>
              <a:gd name="connsiteX4" fmla="*/ 2870421 w 2870421"/>
              <a:gd name="connsiteY4" fmla="*/ 0 h 2846567"/>
              <a:gd name="connsiteX5" fmla="*/ 1304014 w 2870421"/>
              <a:gd name="connsiteY5" fmla="*/ 159026 h 2846567"/>
              <a:gd name="connsiteX6" fmla="*/ 0 w 2870421"/>
              <a:gd name="connsiteY6" fmla="*/ 1812897 h 2846567"/>
              <a:gd name="connsiteX7" fmla="*/ 373711 w 2870421"/>
              <a:gd name="connsiteY7" fmla="*/ 2846567 h 28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0421" h="2846567">
                <a:moveTo>
                  <a:pt x="373711" y="2846567"/>
                </a:moveTo>
                <a:lnTo>
                  <a:pt x="1860605" y="2289976"/>
                </a:lnTo>
                <a:lnTo>
                  <a:pt x="2639833" y="1327868"/>
                </a:lnTo>
                <a:lnTo>
                  <a:pt x="2631882" y="1168842"/>
                </a:lnTo>
                <a:lnTo>
                  <a:pt x="2870421" y="0"/>
                </a:lnTo>
                <a:lnTo>
                  <a:pt x="1304014" y="159026"/>
                </a:lnTo>
                <a:lnTo>
                  <a:pt x="0" y="1812897"/>
                </a:lnTo>
                <a:lnTo>
                  <a:pt x="373711" y="2846567"/>
                </a:lnTo>
                <a:close/>
              </a:path>
            </a:pathLst>
          </a:custGeom>
          <a:solidFill>
            <a:srgbClr val="F7C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692D287-0533-AFC0-AE91-5C457DD907C2}"/>
              </a:ext>
            </a:extLst>
          </p:cNvPr>
          <p:cNvSpPr/>
          <p:nvPr/>
        </p:nvSpPr>
        <p:spPr>
          <a:xfrm rot="14531281">
            <a:off x="2610024" y="2288168"/>
            <a:ext cx="2870421" cy="2846567"/>
          </a:xfrm>
          <a:custGeom>
            <a:avLst/>
            <a:gdLst>
              <a:gd name="connsiteX0" fmla="*/ 373711 w 2870421"/>
              <a:gd name="connsiteY0" fmla="*/ 2846567 h 2846567"/>
              <a:gd name="connsiteX1" fmla="*/ 1860605 w 2870421"/>
              <a:gd name="connsiteY1" fmla="*/ 2289976 h 2846567"/>
              <a:gd name="connsiteX2" fmla="*/ 2639833 w 2870421"/>
              <a:gd name="connsiteY2" fmla="*/ 1327868 h 2846567"/>
              <a:gd name="connsiteX3" fmla="*/ 2631882 w 2870421"/>
              <a:gd name="connsiteY3" fmla="*/ 1168842 h 2846567"/>
              <a:gd name="connsiteX4" fmla="*/ 2870421 w 2870421"/>
              <a:gd name="connsiteY4" fmla="*/ 0 h 2846567"/>
              <a:gd name="connsiteX5" fmla="*/ 1304014 w 2870421"/>
              <a:gd name="connsiteY5" fmla="*/ 159026 h 2846567"/>
              <a:gd name="connsiteX6" fmla="*/ 0 w 2870421"/>
              <a:gd name="connsiteY6" fmla="*/ 1812897 h 2846567"/>
              <a:gd name="connsiteX7" fmla="*/ 373711 w 2870421"/>
              <a:gd name="connsiteY7" fmla="*/ 2846567 h 28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0421" h="2846567">
                <a:moveTo>
                  <a:pt x="373711" y="2846567"/>
                </a:moveTo>
                <a:lnTo>
                  <a:pt x="1860605" y="2289976"/>
                </a:lnTo>
                <a:lnTo>
                  <a:pt x="2639833" y="1327868"/>
                </a:lnTo>
                <a:lnTo>
                  <a:pt x="2631882" y="1168842"/>
                </a:lnTo>
                <a:lnTo>
                  <a:pt x="2870421" y="0"/>
                </a:lnTo>
                <a:lnTo>
                  <a:pt x="1304014" y="159026"/>
                </a:lnTo>
                <a:lnTo>
                  <a:pt x="0" y="1812897"/>
                </a:lnTo>
                <a:lnTo>
                  <a:pt x="373711" y="2846567"/>
                </a:lnTo>
                <a:close/>
              </a:path>
            </a:pathLst>
          </a:custGeom>
          <a:solidFill>
            <a:srgbClr val="EDC6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571948A-F30E-8B10-58E7-1069877BED8A}"/>
              </a:ext>
            </a:extLst>
          </p:cNvPr>
          <p:cNvSpPr/>
          <p:nvPr/>
        </p:nvSpPr>
        <p:spPr>
          <a:xfrm rot="12443685">
            <a:off x="2647996" y="3997889"/>
            <a:ext cx="1876547" cy="743626"/>
          </a:xfrm>
          <a:custGeom>
            <a:avLst/>
            <a:gdLst>
              <a:gd name="connsiteX0" fmla="*/ 158750 w 1876547"/>
              <a:gd name="connsiteY0" fmla="*/ 742950 h 743626"/>
              <a:gd name="connsiteX1" fmla="*/ 174625 w 1876547"/>
              <a:gd name="connsiteY1" fmla="*/ 739775 h 743626"/>
              <a:gd name="connsiteX2" fmla="*/ 231775 w 1876547"/>
              <a:gd name="connsiteY2" fmla="*/ 704850 h 743626"/>
              <a:gd name="connsiteX3" fmla="*/ 250825 w 1876547"/>
              <a:gd name="connsiteY3" fmla="*/ 695325 h 743626"/>
              <a:gd name="connsiteX4" fmla="*/ 276225 w 1876547"/>
              <a:gd name="connsiteY4" fmla="*/ 673100 h 743626"/>
              <a:gd name="connsiteX5" fmla="*/ 288925 w 1876547"/>
              <a:gd name="connsiteY5" fmla="*/ 666750 h 743626"/>
              <a:gd name="connsiteX6" fmla="*/ 298450 w 1876547"/>
              <a:gd name="connsiteY6" fmla="*/ 657225 h 743626"/>
              <a:gd name="connsiteX7" fmla="*/ 307975 w 1876547"/>
              <a:gd name="connsiteY7" fmla="*/ 650875 h 743626"/>
              <a:gd name="connsiteX8" fmla="*/ 317500 w 1876547"/>
              <a:gd name="connsiteY8" fmla="*/ 641350 h 743626"/>
              <a:gd name="connsiteX9" fmla="*/ 330200 w 1876547"/>
              <a:gd name="connsiteY9" fmla="*/ 638175 h 743626"/>
              <a:gd name="connsiteX10" fmla="*/ 342900 w 1876547"/>
              <a:gd name="connsiteY10" fmla="*/ 631825 h 743626"/>
              <a:gd name="connsiteX11" fmla="*/ 361950 w 1876547"/>
              <a:gd name="connsiteY11" fmla="*/ 625475 h 743626"/>
              <a:gd name="connsiteX12" fmla="*/ 396875 w 1876547"/>
              <a:gd name="connsiteY12" fmla="*/ 609600 h 743626"/>
              <a:gd name="connsiteX13" fmla="*/ 428625 w 1876547"/>
              <a:gd name="connsiteY13" fmla="*/ 596900 h 743626"/>
              <a:gd name="connsiteX14" fmla="*/ 463550 w 1876547"/>
              <a:gd name="connsiteY14" fmla="*/ 577850 h 743626"/>
              <a:gd name="connsiteX15" fmla="*/ 469900 w 1876547"/>
              <a:gd name="connsiteY15" fmla="*/ 568325 h 743626"/>
              <a:gd name="connsiteX16" fmla="*/ 479425 w 1876547"/>
              <a:gd name="connsiteY16" fmla="*/ 565150 h 743626"/>
              <a:gd name="connsiteX17" fmla="*/ 533400 w 1876547"/>
              <a:gd name="connsiteY17" fmla="*/ 549275 h 743626"/>
              <a:gd name="connsiteX18" fmla="*/ 571500 w 1876547"/>
              <a:gd name="connsiteY18" fmla="*/ 527050 h 743626"/>
              <a:gd name="connsiteX19" fmla="*/ 590550 w 1876547"/>
              <a:gd name="connsiteY19" fmla="*/ 520700 h 743626"/>
              <a:gd name="connsiteX20" fmla="*/ 603250 w 1876547"/>
              <a:gd name="connsiteY20" fmla="*/ 511175 h 743626"/>
              <a:gd name="connsiteX21" fmla="*/ 644525 w 1876547"/>
              <a:gd name="connsiteY21" fmla="*/ 501650 h 743626"/>
              <a:gd name="connsiteX22" fmla="*/ 663575 w 1876547"/>
              <a:gd name="connsiteY22" fmla="*/ 488950 h 743626"/>
              <a:gd name="connsiteX23" fmla="*/ 682625 w 1876547"/>
              <a:gd name="connsiteY23" fmla="*/ 479425 h 743626"/>
              <a:gd name="connsiteX24" fmla="*/ 749300 w 1876547"/>
              <a:gd name="connsiteY24" fmla="*/ 473075 h 743626"/>
              <a:gd name="connsiteX25" fmla="*/ 790575 w 1876547"/>
              <a:gd name="connsiteY25" fmla="*/ 466725 h 743626"/>
              <a:gd name="connsiteX26" fmla="*/ 844550 w 1876547"/>
              <a:gd name="connsiteY26" fmla="*/ 457200 h 743626"/>
              <a:gd name="connsiteX27" fmla="*/ 873125 w 1876547"/>
              <a:gd name="connsiteY27" fmla="*/ 441325 h 743626"/>
              <a:gd name="connsiteX28" fmla="*/ 911225 w 1876547"/>
              <a:gd name="connsiteY28" fmla="*/ 428625 h 743626"/>
              <a:gd name="connsiteX29" fmla="*/ 949325 w 1876547"/>
              <a:gd name="connsiteY29" fmla="*/ 415925 h 743626"/>
              <a:gd name="connsiteX30" fmla="*/ 1066800 w 1876547"/>
              <a:gd name="connsiteY30" fmla="*/ 419100 h 743626"/>
              <a:gd name="connsiteX31" fmla="*/ 1089025 w 1876547"/>
              <a:gd name="connsiteY31" fmla="*/ 409575 h 743626"/>
              <a:gd name="connsiteX32" fmla="*/ 1114425 w 1876547"/>
              <a:gd name="connsiteY32" fmla="*/ 406400 h 743626"/>
              <a:gd name="connsiteX33" fmla="*/ 1127125 w 1876547"/>
              <a:gd name="connsiteY33" fmla="*/ 400050 h 743626"/>
              <a:gd name="connsiteX34" fmla="*/ 1222375 w 1876547"/>
              <a:gd name="connsiteY34" fmla="*/ 400050 h 743626"/>
              <a:gd name="connsiteX35" fmla="*/ 1374775 w 1876547"/>
              <a:gd name="connsiteY35" fmla="*/ 409575 h 743626"/>
              <a:gd name="connsiteX36" fmla="*/ 1397000 w 1876547"/>
              <a:gd name="connsiteY36" fmla="*/ 415925 h 743626"/>
              <a:gd name="connsiteX37" fmla="*/ 1428750 w 1876547"/>
              <a:gd name="connsiteY37" fmla="*/ 425450 h 743626"/>
              <a:gd name="connsiteX38" fmla="*/ 1473200 w 1876547"/>
              <a:gd name="connsiteY38" fmla="*/ 428625 h 743626"/>
              <a:gd name="connsiteX39" fmla="*/ 1492250 w 1876547"/>
              <a:gd name="connsiteY39" fmla="*/ 431800 h 743626"/>
              <a:gd name="connsiteX40" fmla="*/ 1504950 w 1876547"/>
              <a:gd name="connsiteY40" fmla="*/ 434975 h 743626"/>
              <a:gd name="connsiteX41" fmla="*/ 1543050 w 1876547"/>
              <a:gd name="connsiteY41" fmla="*/ 438150 h 743626"/>
              <a:gd name="connsiteX42" fmla="*/ 1619250 w 1876547"/>
              <a:gd name="connsiteY42" fmla="*/ 444500 h 743626"/>
              <a:gd name="connsiteX43" fmla="*/ 1793875 w 1876547"/>
              <a:gd name="connsiteY43" fmla="*/ 422275 h 743626"/>
              <a:gd name="connsiteX44" fmla="*/ 1825625 w 1876547"/>
              <a:gd name="connsiteY44" fmla="*/ 396875 h 743626"/>
              <a:gd name="connsiteX45" fmla="*/ 1876425 w 1876547"/>
              <a:gd name="connsiteY45" fmla="*/ 269875 h 743626"/>
              <a:gd name="connsiteX46" fmla="*/ 1863725 w 1876547"/>
              <a:gd name="connsiteY46" fmla="*/ 180975 h 743626"/>
              <a:gd name="connsiteX47" fmla="*/ 1854200 w 1876547"/>
              <a:gd name="connsiteY47" fmla="*/ 168275 h 743626"/>
              <a:gd name="connsiteX48" fmla="*/ 1835150 w 1876547"/>
              <a:gd name="connsiteY48" fmla="*/ 146050 h 743626"/>
              <a:gd name="connsiteX49" fmla="*/ 1793875 w 1876547"/>
              <a:gd name="connsiteY49" fmla="*/ 104775 h 743626"/>
              <a:gd name="connsiteX50" fmla="*/ 1606550 w 1876547"/>
              <a:gd name="connsiteY50" fmla="*/ 15875 h 743626"/>
              <a:gd name="connsiteX51" fmla="*/ 1482725 w 1876547"/>
              <a:gd name="connsiteY51" fmla="*/ 0 h 743626"/>
              <a:gd name="connsiteX52" fmla="*/ 968375 w 1876547"/>
              <a:gd name="connsiteY52" fmla="*/ 107950 h 743626"/>
              <a:gd name="connsiteX53" fmla="*/ 857250 w 1876547"/>
              <a:gd name="connsiteY53" fmla="*/ 158750 h 743626"/>
              <a:gd name="connsiteX54" fmla="*/ 482600 w 1876547"/>
              <a:gd name="connsiteY54" fmla="*/ 177800 h 743626"/>
              <a:gd name="connsiteX55" fmla="*/ 206375 w 1876547"/>
              <a:gd name="connsiteY55" fmla="*/ 234950 h 743626"/>
              <a:gd name="connsiteX56" fmla="*/ 139700 w 1876547"/>
              <a:gd name="connsiteY56" fmla="*/ 266700 h 743626"/>
              <a:gd name="connsiteX57" fmla="*/ 57150 w 1876547"/>
              <a:gd name="connsiteY57" fmla="*/ 307975 h 743626"/>
              <a:gd name="connsiteX58" fmla="*/ 31750 w 1876547"/>
              <a:gd name="connsiteY58" fmla="*/ 336550 h 743626"/>
              <a:gd name="connsiteX59" fmla="*/ 0 w 1876547"/>
              <a:gd name="connsiteY59" fmla="*/ 406400 h 743626"/>
              <a:gd name="connsiteX60" fmla="*/ 6350 w 1876547"/>
              <a:gd name="connsiteY60" fmla="*/ 504825 h 743626"/>
              <a:gd name="connsiteX61" fmla="*/ 15875 w 1876547"/>
              <a:gd name="connsiteY61" fmla="*/ 530225 h 743626"/>
              <a:gd name="connsiteX62" fmla="*/ 47625 w 1876547"/>
              <a:gd name="connsiteY62" fmla="*/ 577850 h 743626"/>
              <a:gd name="connsiteX63" fmla="*/ 53975 w 1876547"/>
              <a:gd name="connsiteY63" fmla="*/ 593725 h 743626"/>
              <a:gd name="connsiteX64" fmla="*/ 79375 w 1876547"/>
              <a:gd name="connsiteY64" fmla="*/ 666750 h 743626"/>
              <a:gd name="connsiteX65" fmla="*/ 123825 w 1876547"/>
              <a:gd name="connsiteY65" fmla="*/ 727075 h 743626"/>
              <a:gd name="connsiteX66" fmla="*/ 158750 w 1876547"/>
              <a:gd name="connsiteY66" fmla="*/ 742950 h 74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76547" h="743626">
                <a:moveTo>
                  <a:pt x="158750" y="742950"/>
                </a:moveTo>
                <a:cubicBezTo>
                  <a:pt x="167217" y="745067"/>
                  <a:pt x="169588" y="741712"/>
                  <a:pt x="174625" y="739775"/>
                </a:cubicBezTo>
                <a:cubicBezTo>
                  <a:pt x="202873" y="728910"/>
                  <a:pt x="204153" y="722114"/>
                  <a:pt x="231775" y="704850"/>
                </a:cubicBezTo>
                <a:cubicBezTo>
                  <a:pt x="237795" y="701087"/>
                  <a:pt x="244835" y="699137"/>
                  <a:pt x="250825" y="695325"/>
                </a:cubicBezTo>
                <a:cubicBezTo>
                  <a:pt x="308733" y="658475"/>
                  <a:pt x="236381" y="701560"/>
                  <a:pt x="276225" y="673100"/>
                </a:cubicBezTo>
                <a:cubicBezTo>
                  <a:pt x="280076" y="670349"/>
                  <a:pt x="285074" y="669501"/>
                  <a:pt x="288925" y="666750"/>
                </a:cubicBezTo>
                <a:cubicBezTo>
                  <a:pt x="292579" y="664140"/>
                  <a:pt x="295001" y="660100"/>
                  <a:pt x="298450" y="657225"/>
                </a:cubicBezTo>
                <a:cubicBezTo>
                  <a:pt x="301381" y="654782"/>
                  <a:pt x="305044" y="653318"/>
                  <a:pt x="307975" y="650875"/>
                </a:cubicBezTo>
                <a:cubicBezTo>
                  <a:pt x="311424" y="648000"/>
                  <a:pt x="313601" y="643578"/>
                  <a:pt x="317500" y="641350"/>
                </a:cubicBezTo>
                <a:cubicBezTo>
                  <a:pt x="321289" y="639185"/>
                  <a:pt x="326114" y="639707"/>
                  <a:pt x="330200" y="638175"/>
                </a:cubicBezTo>
                <a:cubicBezTo>
                  <a:pt x="334632" y="636513"/>
                  <a:pt x="338506" y="633583"/>
                  <a:pt x="342900" y="631825"/>
                </a:cubicBezTo>
                <a:cubicBezTo>
                  <a:pt x="349115" y="629339"/>
                  <a:pt x="355660" y="627762"/>
                  <a:pt x="361950" y="625475"/>
                </a:cubicBezTo>
                <a:cubicBezTo>
                  <a:pt x="389759" y="615363"/>
                  <a:pt x="366073" y="623076"/>
                  <a:pt x="396875" y="609600"/>
                </a:cubicBezTo>
                <a:cubicBezTo>
                  <a:pt x="407318" y="605031"/>
                  <a:pt x="418430" y="601998"/>
                  <a:pt x="428625" y="596900"/>
                </a:cubicBezTo>
                <a:cubicBezTo>
                  <a:pt x="453195" y="584615"/>
                  <a:pt x="441587" y="591028"/>
                  <a:pt x="463550" y="577850"/>
                </a:cubicBezTo>
                <a:cubicBezTo>
                  <a:pt x="465667" y="574675"/>
                  <a:pt x="466920" y="570709"/>
                  <a:pt x="469900" y="568325"/>
                </a:cubicBezTo>
                <a:cubicBezTo>
                  <a:pt x="472513" y="566234"/>
                  <a:pt x="476219" y="566112"/>
                  <a:pt x="479425" y="565150"/>
                </a:cubicBezTo>
                <a:lnTo>
                  <a:pt x="533400" y="549275"/>
                </a:lnTo>
                <a:cubicBezTo>
                  <a:pt x="556233" y="532966"/>
                  <a:pt x="549695" y="534979"/>
                  <a:pt x="571500" y="527050"/>
                </a:cubicBezTo>
                <a:cubicBezTo>
                  <a:pt x="577790" y="524763"/>
                  <a:pt x="590550" y="520700"/>
                  <a:pt x="590550" y="520700"/>
                </a:cubicBezTo>
                <a:cubicBezTo>
                  <a:pt x="594783" y="517525"/>
                  <a:pt x="598433" y="513365"/>
                  <a:pt x="603250" y="511175"/>
                </a:cubicBezTo>
                <a:cubicBezTo>
                  <a:pt x="615001" y="505834"/>
                  <a:pt x="631799" y="503771"/>
                  <a:pt x="644525" y="501650"/>
                </a:cubicBezTo>
                <a:cubicBezTo>
                  <a:pt x="650875" y="497417"/>
                  <a:pt x="656983" y="492795"/>
                  <a:pt x="663575" y="488950"/>
                </a:cubicBezTo>
                <a:cubicBezTo>
                  <a:pt x="669707" y="485373"/>
                  <a:pt x="676033" y="482062"/>
                  <a:pt x="682625" y="479425"/>
                </a:cubicBezTo>
                <a:cubicBezTo>
                  <a:pt x="699539" y="472659"/>
                  <a:pt x="745781" y="473282"/>
                  <a:pt x="749300" y="473075"/>
                </a:cubicBezTo>
                <a:lnTo>
                  <a:pt x="790575" y="466725"/>
                </a:lnTo>
                <a:cubicBezTo>
                  <a:pt x="862497" y="454217"/>
                  <a:pt x="788874" y="465154"/>
                  <a:pt x="844550" y="457200"/>
                </a:cubicBezTo>
                <a:cubicBezTo>
                  <a:pt x="851286" y="453158"/>
                  <a:pt x="865027" y="444362"/>
                  <a:pt x="873125" y="441325"/>
                </a:cubicBezTo>
                <a:cubicBezTo>
                  <a:pt x="885660" y="436625"/>
                  <a:pt x="898525" y="432858"/>
                  <a:pt x="911225" y="428625"/>
                </a:cubicBezTo>
                <a:lnTo>
                  <a:pt x="949325" y="415925"/>
                </a:lnTo>
                <a:cubicBezTo>
                  <a:pt x="999373" y="422181"/>
                  <a:pt x="1012847" y="426808"/>
                  <a:pt x="1066800" y="419100"/>
                </a:cubicBezTo>
                <a:cubicBezTo>
                  <a:pt x="1074779" y="417960"/>
                  <a:pt x="1081237" y="411652"/>
                  <a:pt x="1089025" y="409575"/>
                </a:cubicBezTo>
                <a:cubicBezTo>
                  <a:pt x="1097269" y="407376"/>
                  <a:pt x="1105958" y="407458"/>
                  <a:pt x="1114425" y="406400"/>
                </a:cubicBezTo>
                <a:cubicBezTo>
                  <a:pt x="1118658" y="404283"/>
                  <a:pt x="1122635" y="401547"/>
                  <a:pt x="1127125" y="400050"/>
                </a:cubicBezTo>
                <a:cubicBezTo>
                  <a:pt x="1154022" y="391084"/>
                  <a:pt x="1210930" y="399592"/>
                  <a:pt x="1222375" y="400050"/>
                </a:cubicBezTo>
                <a:cubicBezTo>
                  <a:pt x="1299213" y="417125"/>
                  <a:pt x="1207524" y="398667"/>
                  <a:pt x="1374775" y="409575"/>
                </a:cubicBezTo>
                <a:cubicBezTo>
                  <a:pt x="1382463" y="410076"/>
                  <a:pt x="1389620" y="413711"/>
                  <a:pt x="1397000" y="415925"/>
                </a:cubicBezTo>
                <a:cubicBezTo>
                  <a:pt x="1407358" y="419032"/>
                  <a:pt x="1418216" y="423945"/>
                  <a:pt x="1428750" y="425450"/>
                </a:cubicBezTo>
                <a:cubicBezTo>
                  <a:pt x="1443455" y="427551"/>
                  <a:pt x="1458383" y="427567"/>
                  <a:pt x="1473200" y="428625"/>
                </a:cubicBezTo>
                <a:cubicBezTo>
                  <a:pt x="1479550" y="429683"/>
                  <a:pt x="1485937" y="430537"/>
                  <a:pt x="1492250" y="431800"/>
                </a:cubicBezTo>
                <a:cubicBezTo>
                  <a:pt x="1496529" y="432656"/>
                  <a:pt x="1500620" y="434434"/>
                  <a:pt x="1504950" y="434975"/>
                </a:cubicBezTo>
                <a:cubicBezTo>
                  <a:pt x="1517596" y="436556"/>
                  <a:pt x="1530363" y="436942"/>
                  <a:pt x="1543050" y="438150"/>
                </a:cubicBezTo>
                <a:cubicBezTo>
                  <a:pt x="1612098" y="444726"/>
                  <a:pt x="1521123" y="437958"/>
                  <a:pt x="1619250" y="444500"/>
                </a:cubicBezTo>
                <a:cubicBezTo>
                  <a:pt x="1733122" y="441970"/>
                  <a:pt x="1731988" y="465596"/>
                  <a:pt x="1793875" y="422275"/>
                </a:cubicBezTo>
                <a:cubicBezTo>
                  <a:pt x="1804978" y="414503"/>
                  <a:pt x="1815042" y="405342"/>
                  <a:pt x="1825625" y="396875"/>
                </a:cubicBezTo>
                <a:cubicBezTo>
                  <a:pt x="1851760" y="352446"/>
                  <a:pt x="1874245" y="325461"/>
                  <a:pt x="1876425" y="269875"/>
                </a:cubicBezTo>
                <a:cubicBezTo>
                  <a:pt x="1877598" y="239964"/>
                  <a:pt x="1870122" y="210218"/>
                  <a:pt x="1863725" y="180975"/>
                </a:cubicBezTo>
                <a:cubicBezTo>
                  <a:pt x="1862594" y="175806"/>
                  <a:pt x="1857551" y="172371"/>
                  <a:pt x="1854200" y="168275"/>
                </a:cubicBezTo>
                <a:cubicBezTo>
                  <a:pt x="1848021" y="160723"/>
                  <a:pt x="1841870" y="153124"/>
                  <a:pt x="1835150" y="146050"/>
                </a:cubicBezTo>
                <a:cubicBezTo>
                  <a:pt x="1821749" y="131944"/>
                  <a:pt x="1808448" y="117667"/>
                  <a:pt x="1793875" y="104775"/>
                </a:cubicBezTo>
                <a:cubicBezTo>
                  <a:pt x="1737295" y="54723"/>
                  <a:pt x="1690063" y="38473"/>
                  <a:pt x="1606550" y="15875"/>
                </a:cubicBezTo>
                <a:cubicBezTo>
                  <a:pt x="1566382" y="5006"/>
                  <a:pt x="1524000" y="5292"/>
                  <a:pt x="1482725" y="0"/>
                </a:cubicBezTo>
                <a:cubicBezTo>
                  <a:pt x="1238111" y="23521"/>
                  <a:pt x="1283267" y="10225"/>
                  <a:pt x="968375" y="107950"/>
                </a:cubicBezTo>
                <a:cubicBezTo>
                  <a:pt x="929477" y="120022"/>
                  <a:pt x="897564" y="152953"/>
                  <a:pt x="857250" y="158750"/>
                </a:cubicBezTo>
                <a:cubicBezTo>
                  <a:pt x="733478" y="176547"/>
                  <a:pt x="482600" y="177800"/>
                  <a:pt x="482600" y="177800"/>
                </a:cubicBezTo>
                <a:cubicBezTo>
                  <a:pt x="385316" y="194014"/>
                  <a:pt x="298396" y="202572"/>
                  <a:pt x="206375" y="234950"/>
                </a:cubicBezTo>
                <a:cubicBezTo>
                  <a:pt x="183154" y="243120"/>
                  <a:pt x="161506" y="255278"/>
                  <a:pt x="139700" y="266700"/>
                </a:cubicBezTo>
                <a:cubicBezTo>
                  <a:pt x="57845" y="309576"/>
                  <a:pt x="100338" y="299337"/>
                  <a:pt x="57150" y="307975"/>
                </a:cubicBezTo>
                <a:cubicBezTo>
                  <a:pt x="49615" y="315510"/>
                  <a:pt x="36077" y="328473"/>
                  <a:pt x="31750" y="336550"/>
                </a:cubicBezTo>
                <a:cubicBezTo>
                  <a:pt x="19673" y="359095"/>
                  <a:pt x="10583" y="383117"/>
                  <a:pt x="0" y="406400"/>
                </a:cubicBezTo>
                <a:cubicBezTo>
                  <a:pt x="2117" y="439208"/>
                  <a:pt x="2169" y="472215"/>
                  <a:pt x="6350" y="504825"/>
                </a:cubicBezTo>
                <a:cubicBezTo>
                  <a:pt x="7500" y="513794"/>
                  <a:pt x="11484" y="522321"/>
                  <a:pt x="15875" y="530225"/>
                </a:cubicBezTo>
                <a:cubicBezTo>
                  <a:pt x="33063" y="561164"/>
                  <a:pt x="35550" y="553700"/>
                  <a:pt x="47625" y="577850"/>
                </a:cubicBezTo>
                <a:cubicBezTo>
                  <a:pt x="50174" y="582948"/>
                  <a:pt x="52058" y="588358"/>
                  <a:pt x="53975" y="593725"/>
                </a:cubicBezTo>
                <a:cubicBezTo>
                  <a:pt x="62643" y="617996"/>
                  <a:pt x="70757" y="642462"/>
                  <a:pt x="79375" y="666750"/>
                </a:cubicBezTo>
                <a:cubicBezTo>
                  <a:pt x="88091" y="691313"/>
                  <a:pt x="94504" y="715347"/>
                  <a:pt x="123825" y="727075"/>
                </a:cubicBezTo>
                <a:cubicBezTo>
                  <a:pt x="140683" y="733818"/>
                  <a:pt x="150283" y="740833"/>
                  <a:pt x="158750" y="742950"/>
                </a:cubicBezTo>
                <a:close/>
              </a:path>
            </a:pathLst>
          </a:custGeom>
          <a:solidFill>
            <a:srgbClr val="FDF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ED55A6D-B6D3-6E86-8B78-1672A65FA844}"/>
              </a:ext>
            </a:extLst>
          </p:cNvPr>
          <p:cNvSpPr/>
          <p:nvPr/>
        </p:nvSpPr>
        <p:spPr>
          <a:xfrm rot="14501630">
            <a:off x="4605891" y="3635432"/>
            <a:ext cx="1110713" cy="2059387"/>
          </a:xfrm>
          <a:custGeom>
            <a:avLst/>
            <a:gdLst>
              <a:gd name="connsiteX0" fmla="*/ 1110713 w 1110713"/>
              <a:gd name="connsiteY0" fmla="*/ 1789043 h 2059387"/>
              <a:gd name="connsiteX1" fmla="*/ 1078907 w 1110713"/>
              <a:gd name="connsiteY1" fmla="*/ 1749287 h 2059387"/>
              <a:gd name="connsiteX2" fmla="*/ 1055054 w 1110713"/>
              <a:gd name="connsiteY2" fmla="*/ 1645920 h 2059387"/>
              <a:gd name="connsiteX3" fmla="*/ 1039151 w 1110713"/>
              <a:gd name="connsiteY3" fmla="*/ 1622066 h 2059387"/>
              <a:gd name="connsiteX4" fmla="*/ 1015297 w 1110713"/>
              <a:gd name="connsiteY4" fmla="*/ 1463040 h 2059387"/>
              <a:gd name="connsiteX5" fmla="*/ 999394 w 1110713"/>
              <a:gd name="connsiteY5" fmla="*/ 1081377 h 2059387"/>
              <a:gd name="connsiteX6" fmla="*/ 1007346 w 1110713"/>
              <a:gd name="connsiteY6" fmla="*/ 978010 h 2059387"/>
              <a:gd name="connsiteX7" fmla="*/ 1039151 w 1110713"/>
              <a:gd name="connsiteY7" fmla="*/ 898497 h 2059387"/>
              <a:gd name="connsiteX8" fmla="*/ 1047102 w 1110713"/>
              <a:gd name="connsiteY8" fmla="*/ 842838 h 2059387"/>
              <a:gd name="connsiteX9" fmla="*/ 1063005 w 1110713"/>
              <a:gd name="connsiteY9" fmla="*/ 644055 h 2059387"/>
              <a:gd name="connsiteX10" fmla="*/ 1086859 w 1110713"/>
              <a:gd name="connsiteY10" fmla="*/ 572494 h 2059387"/>
              <a:gd name="connsiteX11" fmla="*/ 1047102 w 1110713"/>
              <a:gd name="connsiteY11" fmla="*/ 119269 h 2059387"/>
              <a:gd name="connsiteX12" fmla="*/ 927833 w 1110713"/>
              <a:gd name="connsiteY12" fmla="*/ 0 h 2059387"/>
              <a:gd name="connsiteX13" fmla="*/ 196313 w 1110713"/>
              <a:gd name="connsiteY13" fmla="*/ 222636 h 2059387"/>
              <a:gd name="connsiteX14" fmla="*/ 53189 w 1110713"/>
              <a:gd name="connsiteY14" fmla="*/ 381662 h 2059387"/>
              <a:gd name="connsiteX15" fmla="*/ 77043 w 1110713"/>
              <a:gd name="connsiteY15" fmla="*/ 962107 h 2059387"/>
              <a:gd name="connsiteX16" fmla="*/ 156556 w 1110713"/>
              <a:gd name="connsiteY16" fmla="*/ 1248354 h 2059387"/>
              <a:gd name="connsiteX17" fmla="*/ 259923 w 1110713"/>
              <a:gd name="connsiteY17" fmla="*/ 1478942 h 2059387"/>
              <a:gd name="connsiteX18" fmla="*/ 410998 w 1110713"/>
              <a:gd name="connsiteY18" fmla="*/ 1741335 h 2059387"/>
              <a:gd name="connsiteX19" fmla="*/ 450754 w 1110713"/>
              <a:gd name="connsiteY19" fmla="*/ 1796994 h 2059387"/>
              <a:gd name="connsiteX20" fmla="*/ 546170 w 1110713"/>
              <a:gd name="connsiteY20" fmla="*/ 1956020 h 2059387"/>
              <a:gd name="connsiteX21" fmla="*/ 633634 w 1110713"/>
              <a:gd name="connsiteY21" fmla="*/ 2019631 h 2059387"/>
              <a:gd name="connsiteX22" fmla="*/ 768807 w 1110713"/>
              <a:gd name="connsiteY22" fmla="*/ 2059387 h 2059387"/>
              <a:gd name="connsiteX23" fmla="*/ 943735 w 1110713"/>
              <a:gd name="connsiteY23" fmla="*/ 2035534 h 2059387"/>
              <a:gd name="connsiteX24" fmla="*/ 983492 w 1110713"/>
              <a:gd name="connsiteY24" fmla="*/ 1995777 h 2059387"/>
              <a:gd name="connsiteX25" fmla="*/ 1015297 w 1110713"/>
              <a:gd name="connsiteY25" fmla="*/ 1971923 h 2059387"/>
              <a:gd name="connsiteX26" fmla="*/ 1039151 w 1110713"/>
              <a:gd name="connsiteY26" fmla="*/ 1916264 h 2059387"/>
              <a:gd name="connsiteX27" fmla="*/ 1078907 w 1110713"/>
              <a:gd name="connsiteY27" fmla="*/ 1852654 h 2059387"/>
              <a:gd name="connsiteX28" fmla="*/ 1110713 w 1110713"/>
              <a:gd name="connsiteY28" fmla="*/ 1789043 h 20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10713" h="2059387">
                <a:moveTo>
                  <a:pt x="1110713" y="1789043"/>
                </a:moveTo>
                <a:cubicBezTo>
                  <a:pt x="1110713" y="1771815"/>
                  <a:pt x="1086019" y="1764696"/>
                  <a:pt x="1078907" y="1749287"/>
                </a:cubicBezTo>
                <a:cubicBezTo>
                  <a:pt x="1037697" y="1659998"/>
                  <a:pt x="1080914" y="1714878"/>
                  <a:pt x="1055054" y="1645920"/>
                </a:cubicBezTo>
                <a:cubicBezTo>
                  <a:pt x="1051699" y="1636972"/>
                  <a:pt x="1044452" y="1630017"/>
                  <a:pt x="1039151" y="1622066"/>
                </a:cubicBezTo>
                <a:cubicBezTo>
                  <a:pt x="1031200" y="1569057"/>
                  <a:pt x="1017731" y="1516586"/>
                  <a:pt x="1015297" y="1463040"/>
                </a:cubicBezTo>
                <a:cubicBezTo>
                  <a:pt x="1004215" y="1219220"/>
                  <a:pt x="1009590" y="1346438"/>
                  <a:pt x="999394" y="1081377"/>
                </a:cubicBezTo>
                <a:cubicBezTo>
                  <a:pt x="1002045" y="1046921"/>
                  <a:pt x="1000005" y="1011779"/>
                  <a:pt x="1007346" y="978010"/>
                </a:cubicBezTo>
                <a:cubicBezTo>
                  <a:pt x="1013410" y="950116"/>
                  <a:pt x="1039151" y="898497"/>
                  <a:pt x="1039151" y="898497"/>
                </a:cubicBezTo>
                <a:cubicBezTo>
                  <a:pt x="1041801" y="879944"/>
                  <a:pt x="1045353" y="861498"/>
                  <a:pt x="1047102" y="842838"/>
                </a:cubicBezTo>
                <a:cubicBezTo>
                  <a:pt x="1053307" y="776655"/>
                  <a:pt x="1053333" y="709820"/>
                  <a:pt x="1063005" y="644055"/>
                </a:cubicBezTo>
                <a:cubicBezTo>
                  <a:pt x="1066663" y="619179"/>
                  <a:pt x="1078908" y="596348"/>
                  <a:pt x="1086859" y="572494"/>
                </a:cubicBezTo>
                <a:cubicBezTo>
                  <a:pt x="1086172" y="557384"/>
                  <a:pt x="1092111" y="224289"/>
                  <a:pt x="1047102" y="119269"/>
                </a:cubicBezTo>
                <a:cubicBezTo>
                  <a:pt x="1023588" y="64404"/>
                  <a:pt x="972056" y="34396"/>
                  <a:pt x="927833" y="0"/>
                </a:cubicBezTo>
                <a:cubicBezTo>
                  <a:pt x="499196" y="81093"/>
                  <a:pt x="430646" y="1322"/>
                  <a:pt x="196313" y="222636"/>
                </a:cubicBezTo>
                <a:cubicBezTo>
                  <a:pt x="144465" y="271603"/>
                  <a:pt x="100897" y="328653"/>
                  <a:pt x="53189" y="381662"/>
                </a:cubicBezTo>
                <a:cubicBezTo>
                  <a:pt x="-31021" y="634295"/>
                  <a:pt x="-9393" y="510718"/>
                  <a:pt x="77043" y="962107"/>
                </a:cubicBezTo>
                <a:cubicBezTo>
                  <a:pt x="95667" y="1059368"/>
                  <a:pt x="123522" y="1154998"/>
                  <a:pt x="156556" y="1248354"/>
                </a:cubicBezTo>
                <a:cubicBezTo>
                  <a:pt x="184654" y="1327762"/>
                  <a:pt x="222253" y="1403602"/>
                  <a:pt x="259923" y="1478942"/>
                </a:cubicBezTo>
                <a:cubicBezTo>
                  <a:pt x="281929" y="1522954"/>
                  <a:pt x="364419" y="1671467"/>
                  <a:pt x="410998" y="1741335"/>
                </a:cubicBezTo>
                <a:cubicBezTo>
                  <a:pt x="423645" y="1760306"/>
                  <a:pt x="438606" y="1777700"/>
                  <a:pt x="450754" y="1796994"/>
                </a:cubicBezTo>
                <a:cubicBezTo>
                  <a:pt x="483692" y="1849307"/>
                  <a:pt x="496176" y="1919660"/>
                  <a:pt x="546170" y="1956020"/>
                </a:cubicBezTo>
                <a:cubicBezTo>
                  <a:pt x="575325" y="1977224"/>
                  <a:pt x="601986" y="2002368"/>
                  <a:pt x="633634" y="2019631"/>
                </a:cubicBezTo>
                <a:cubicBezTo>
                  <a:pt x="686994" y="2048736"/>
                  <a:pt x="716096" y="2050602"/>
                  <a:pt x="768807" y="2059387"/>
                </a:cubicBezTo>
                <a:cubicBezTo>
                  <a:pt x="794944" y="2057753"/>
                  <a:pt x="902197" y="2061967"/>
                  <a:pt x="943735" y="2035534"/>
                </a:cubicBezTo>
                <a:cubicBezTo>
                  <a:pt x="959547" y="2025472"/>
                  <a:pt x="969484" y="2008228"/>
                  <a:pt x="983492" y="1995777"/>
                </a:cubicBezTo>
                <a:cubicBezTo>
                  <a:pt x="993397" y="1986973"/>
                  <a:pt x="1004695" y="1979874"/>
                  <a:pt x="1015297" y="1971923"/>
                </a:cubicBezTo>
                <a:cubicBezTo>
                  <a:pt x="1023248" y="1953370"/>
                  <a:pt x="1029652" y="1934074"/>
                  <a:pt x="1039151" y="1916264"/>
                </a:cubicBezTo>
                <a:cubicBezTo>
                  <a:pt x="1050918" y="1894202"/>
                  <a:pt x="1067725" y="1875018"/>
                  <a:pt x="1078907" y="1852654"/>
                </a:cubicBezTo>
                <a:cubicBezTo>
                  <a:pt x="1091359" y="1827750"/>
                  <a:pt x="1110713" y="1806271"/>
                  <a:pt x="1110713" y="1789043"/>
                </a:cubicBezTo>
                <a:close/>
              </a:path>
            </a:pathLst>
          </a:custGeom>
          <a:solidFill>
            <a:srgbClr val="FDF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F82638-20B8-8043-AE0E-E81A7A2F02AF}"/>
              </a:ext>
            </a:extLst>
          </p:cNvPr>
          <p:cNvSpPr/>
          <p:nvPr/>
        </p:nvSpPr>
        <p:spPr>
          <a:xfrm rot="19465716">
            <a:off x="1589998" y="2713295"/>
            <a:ext cx="1110713" cy="2059387"/>
          </a:xfrm>
          <a:custGeom>
            <a:avLst/>
            <a:gdLst>
              <a:gd name="connsiteX0" fmla="*/ 1110713 w 1110713"/>
              <a:gd name="connsiteY0" fmla="*/ 1789043 h 2059387"/>
              <a:gd name="connsiteX1" fmla="*/ 1078907 w 1110713"/>
              <a:gd name="connsiteY1" fmla="*/ 1749287 h 2059387"/>
              <a:gd name="connsiteX2" fmla="*/ 1055054 w 1110713"/>
              <a:gd name="connsiteY2" fmla="*/ 1645920 h 2059387"/>
              <a:gd name="connsiteX3" fmla="*/ 1039151 w 1110713"/>
              <a:gd name="connsiteY3" fmla="*/ 1622066 h 2059387"/>
              <a:gd name="connsiteX4" fmla="*/ 1015297 w 1110713"/>
              <a:gd name="connsiteY4" fmla="*/ 1463040 h 2059387"/>
              <a:gd name="connsiteX5" fmla="*/ 999394 w 1110713"/>
              <a:gd name="connsiteY5" fmla="*/ 1081377 h 2059387"/>
              <a:gd name="connsiteX6" fmla="*/ 1007346 w 1110713"/>
              <a:gd name="connsiteY6" fmla="*/ 978010 h 2059387"/>
              <a:gd name="connsiteX7" fmla="*/ 1039151 w 1110713"/>
              <a:gd name="connsiteY7" fmla="*/ 898497 h 2059387"/>
              <a:gd name="connsiteX8" fmla="*/ 1047102 w 1110713"/>
              <a:gd name="connsiteY8" fmla="*/ 842838 h 2059387"/>
              <a:gd name="connsiteX9" fmla="*/ 1063005 w 1110713"/>
              <a:gd name="connsiteY9" fmla="*/ 644055 h 2059387"/>
              <a:gd name="connsiteX10" fmla="*/ 1086859 w 1110713"/>
              <a:gd name="connsiteY10" fmla="*/ 572494 h 2059387"/>
              <a:gd name="connsiteX11" fmla="*/ 1047102 w 1110713"/>
              <a:gd name="connsiteY11" fmla="*/ 119269 h 2059387"/>
              <a:gd name="connsiteX12" fmla="*/ 927833 w 1110713"/>
              <a:gd name="connsiteY12" fmla="*/ 0 h 2059387"/>
              <a:gd name="connsiteX13" fmla="*/ 196313 w 1110713"/>
              <a:gd name="connsiteY13" fmla="*/ 222636 h 2059387"/>
              <a:gd name="connsiteX14" fmla="*/ 53189 w 1110713"/>
              <a:gd name="connsiteY14" fmla="*/ 381662 h 2059387"/>
              <a:gd name="connsiteX15" fmla="*/ 77043 w 1110713"/>
              <a:gd name="connsiteY15" fmla="*/ 962107 h 2059387"/>
              <a:gd name="connsiteX16" fmla="*/ 156556 w 1110713"/>
              <a:gd name="connsiteY16" fmla="*/ 1248354 h 2059387"/>
              <a:gd name="connsiteX17" fmla="*/ 259923 w 1110713"/>
              <a:gd name="connsiteY17" fmla="*/ 1478942 h 2059387"/>
              <a:gd name="connsiteX18" fmla="*/ 410998 w 1110713"/>
              <a:gd name="connsiteY18" fmla="*/ 1741335 h 2059387"/>
              <a:gd name="connsiteX19" fmla="*/ 450754 w 1110713"/>
              <a:gd name="connsiteY19" fmla="*/ 1796994 h 2059387"/>
              <a:gd name="connsiteX20" fmla="*/ 546170 w 1110713"/>
              <a:gd name="connsiteY20" fmla="*/ 1956020 h 2059387"/>
              <a:gd name="connsiteX21" fmla="*/ 633634 w 1110713"/>
              <a:gd name="connsiteY21" fmla="*/ 2019631 h 2059387"/>
              <a:gd name="connsiteX22" fmla="*/ 768807 w 1110713"/>
              <a:gd name="connsiteY22" fmla="*/ 2059387 h 2059387"/>
              <a:gd name="connsiteX23" fmla="*/ 943735 w 1110713"/>
              <a:gd name="connsiteY23" fmla="*/ 2035534 h 2059387"/>
              <a:gd name="connsiteX24" fmla="*/ 983492 w 1110713"/>
              <a:gd name="connsiteY24" fmla="*/ 1995777 h 2059387"/>
              <a:gd name="connsiteX25" fmla="*/ 1015297 w 1110713"/>
              <a:gd name="connsiteY25" fmla="*/ 1971923 h 2059387"/>
              <a:gd name="connsiteX26" fmla="*/ 1039151 w 1110713"/>
              <a:gd name="connsiteY26" fmla="*/ 1916264 h 2059387"/>
              <a:gd name="connsiteX27" fmla="*/ 1078907 w 1110713"/>
              <a:gd name="connsiteY27" fmla="*/ 1852654 h 2059387"/>
              <a:gd name="connsiteX28" fmla="*/ 1110713 w 1110713"/>
              <a:gd name="connsiteY28" fmla="*/ 1789043 h 20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10713" h="2059387">
                <a:moveTo>
                  <a:pt x="1110713" y="1789043"/>
                </a:moveTo>
                <a:cubicBezTo>
                  <a:pt x="1110713" y="1771815"/>
                  <a:pt x="1086019" y="1764696"/>
                  <a:pt x="1078907" y="1749287"/>
                </a:cubicBezTo>
                <a:cubicBezTo>
                  <a:pt x="1037697" y="1659998"/>
                  <a:pt x="1080914" y="1714878"/>
                  <a:pt x="1055054" y="1645920"/>
                </a:cubicBezTo>
                <a:cubicBezTo>
                  <a:pt x="1051699" y="1636972"/>
                  <a:pt x="1044452" y="1630017"/>
                  <a:pt x="1039151" y="1622066"/>
                </a:cubicBezTo>
                <a:cubicBezTo>
                  <a:pt x="1031200" y="1569057"/>
                  <a:pt x="1017731" y="1516586"/>
                  <a:pt x="1015297" y="1463040"/>
                </a:cubicBezTo>
                <a:cubicBezTo>
                  <a:pt x="1004215" y="1219220"/>
                  <a:pt x="1009590" y="1346438"/>
                  <a:pt x="999394" y="1081377"/>
                </a:cubicBezTo>
                <a:cubicBezTo>
                  <a:pt x="1002045" y="1046921"/>
                  <a:pt x="1000005" y="1011779"/>
                  <a:pt x="1007346" y="978010"/>
                </a:cubicBezTo>
                <a:cubicBezTo>
                  <a:pt x="1013410" y="950116"/>
                  <a:pt x="1039151" y="898497"/>
                  <a:pt x="1039151" y="898497"/>
                </a:cubicBezTo>
                <a:cubicBezTo>
                  <a:pt x="1041801" y="879944"/>
                  <a:pt x="1045353" y="861498"/>
                  <a:pt x="1047102" y="842838"/>
                </a:cubicBezTo>
                <a:cubicBezTo>
                  <a:pt x="1053307" y="776655"/>
                  <a:pt x="1053333" y="709820"/>
                  <a:pt x="1063005" y="644055"/>
                </a:cubicBezTo>
                <a:cubicBezTo>
                  <a:pt x="1066663" y="619179"/>
                  <a:pt x="1078908" y="596348"/>
                  <a:pt x="1086859" y="572494"/>
                </a:cubicBezTo>
                <a:cubicBezTo>
                  <a:pt x="1086172" y="557384"/>
                  <a:pt x="1092111" y="224289"/>
                  <a:pt x="1047102" y="119269"/>
                </a:cubicBezTo>
                <a:cubicBezTo>
                  <a:pt x="1023588" y="64404"/>
                  <a:pt x="972056" y="34396"/>
                  <a:pt x="927833" y="0"/>
                </a:cubicBezTo>
                <a:cubicBezTo>
                  <a:pt x="499196" y="81093"/>
                  <a:pt x="430646" y="1322"/>
                  <a:pt x="196313" y="222636"/>
                </a:cubicBezTo>
                <a:cubicBezTo>
                  <a:pt x="144465" y="271603"/>
                  <a:pt x="100897" y="328653"/>
                  <a:pt x="53189" y="381662"/>
                </a:cubicBezTo>
                <a:cubicBezTo>
                  <a:pt x="-31021" y="634295"/>
                  <a:pt x="-9393" y="510718"/>
                  <a:pt x="77043" y="962107"/>
                </a:cubicBezTo>
                <a:cubicBezTo>
                  <a:pt x="95667" y="1059368"/>
                  <a:pt x="123522" y="1154998"/>
                  <a:pt x="156556" y="1248354"/>
                </a:cubicBezTo>
                <a:cubicBezTo>
                  <a:pt x="184654" y="1327762"/>
                  <a:pt x="222253" y="1403602"/>
                  <a:pt x="259923" y="1478942"/>
                </a:cubicBezTo>
                <a:cubicBezTo>
                  <a:pt x="281929" y="1522954"/>
                  <a:pt x="364419" y="1671467"/>
                  <a:pt x="410998" y="1741335"/>
                </a:cubicBezTo>
                <a:cubicBezTo>
                  <a:pt x="423645" y="1760306"/>
                  <a:pt x="438606" y="1777700"/>
                  <a:pt x="450754" y="1796994"/>
                </a:cubicBezTo>
                <a:cubicBezTo>
                  <a:pt x="483692" y="1849307"/>
                  <a:pt x="496176" y="1919660"/>
                  <a:pt x="546170" y="1956020"/>
                </a:cubicBezTo>
                <a:cubicBezTo>
                  <a:pt x="575325" y="1977224"/>
                  <a:pt x="601986" y="2002368"/>
                  <a:pt x="633634" y="2019631"/>
                </a:cubicBezTo>
                <a:cubicBezTo>
                  <a:pt x="686994" y="2048736"/>
                  <a:pt x="716096" y="2050602"/>
                  <a:pt x="768807" y="2059387"/>
                </a:cubicBezTo>
                <a:cubicBezTo>
                  <a:pt x="794944" y="2057753"/>
                  <a:pt x="902197" y="2061967"/>
                  <a:pt x="943735" y="2035534"/>
                </a:cubicBezTo>
                <a:cubicBezTo>
                  <a:pt x="959547" y="2025472"/>
                  <a:pt x="969484" y="2008228"/>
                  <a:pt x="983492" y="1995777"/>
                </a:cubicBezTo>
                <a:cubicBezTo>
                  <a:pt x="993397" y="1986973"/>
                  <a:pt x="1004695" y="1979874"/>
                  <a:pt x="1015297" y="1971923"/>
                </a:cubicBezTo>
                <a:cubicBezTo>
                  <a:pt x="1023248" y="1953370"/>
                  <a:pt x="1029652" y="1934074"/>
                  <a:pt x="1039151" y="1916264"/>
                </a:cubicBezTo>
                <a:cubicBezTo>
                  <a:pt x="1050918" y="1894202"/>
                  <a:pt x="1067725" y="1875018"/>
                  <a:pt x="1078907" y="1852654"/>
                </a:cubicBezTo>
                <a:cubicBezTo>
                  <a:pt x="1091359" y="1827750"/>
                  <a:pt x="1110713" y="1806271"/>
                  <a:pt x="1110713" y="1789043"/>
                </a:cubicBezTo>
                <a:close/>
              </a:path>
            </a:pathLst>
          </a:custGeom>
          <a:solidFill>
            <a:srgbClr val="FDF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A1EDC3E-93AF-3E30-A0CA-84403B482029}"/>
              </a:ext>
            </a:extLst>
          </p:cNvPr>
          <p:cNvSpPr/>
          <p:nvPr/>
        </p:nvSpPr>
        <p:spPr>
          <a:xfrm rot="9947752">
            <a:off x="5457809" y="2695780"/>
            <a:ext cx="1093366" cy="1357368"/>
          </a:xfrm>
          <a:custGeom>
            <a:avLst/>
            <a:gdLst>
              <a:gd name="connsiteX0" fmla="*/ 264134 w 1093366"/>
              <a:gd name="connsiteY0" fmla="*/ 1357368 h 1357368"/>
              <a:gd name="connsiteX1" fmla="*/ 267309 w 1093366"/>
              <a:gd name="connsiteY1" fmla="*/ 1328793 h 1357368"/>
              <a:gd name="connsiteX2" fmla="*/ 289534 w 1093366"/>
              <a:gd name="connsiteY2" fmla="*/ 1300218 h 1357368"/>
              <a:gd name="connsiteX3" fmla="*/ 305409 w 1093366"/>
              <a:gd name="connsiteY3" fmla="*/ 1258943 h 1357368"/>
              <a:gd name="connsiteX4" fmla="*/ 314934 w 1093366"/>
              <a:gd name="connsiteY4" fmla="*/ 1217668 h 1357368"/>
              <a:gd name="connsiteX5" fmla="*/ 337159 w 1093366"/>
              <a:gd name="connsiteY5" fmla="*/ 1185918 h 1357368"/>
              <a:gd name="connsiteX6" fmla="*/ 346684 w 1093366"/>
              <a:gd name="connsiteY6" fmla="*/ 1182743 h 1357368"/>
              <a:gd name="connsiteX7" fmla="*/ 353034 w 1093366"/>
              <a:gd name="connsiteY7" fmla="*/ 1144643 h 1357368"/>
              <a:gd name="connsiteX8" fmla="*/ 397484 w 1093366"/>
              <a:gd name="connsiteY8" fmla="*/ 1058918 h 1357368"/>
              <a:gd name="connsiteX9" fmla="*/ 407009 w 1093366"/>
              <a:gd name="connsiteY9" fmla="*/ 1049393 h 1357368"/>
              <a:gd name="connsiteX10" fmla="*/ 416534 w 1093366"/>
              <a:gd name="connsiteY10" fmla="*/ 1036693 h 1357368"/>
              <a:gd name="connsiteX11" fmla="*/ 432409 w 1093366"/>
              <a:gd name="connsiteY11" fmla="*/ 1008118 h 1357368"/>
              <a:gd name="connsiteX12" fmla="*/ 441934 w 1093366"/>
              <a:gd name="connsiteY12" fmla="*/ 995418 h 1357368"/>
              <a:gd name="connsiteX13" fmla="*/ 480034 w 1093366"/>
              <a:gd name="connsiteY13" fmla="*/ 912868 h 1357368"/>
              <a:gd name="connsiteX14" fmla="*/ 492734 w 1093366"/>
              <a:gd name="connsiteY14" fmla="*/ 884293 h 1357368"/>
              <a:gd name="connsiteX15" fmla="*/ 502259 w 1093366"/>
              <a:gd name="connsiteY15" fmla="*/ 877943 h 1357368"/>
              <a:gd name="connsiteX16" fmla="*/ 524484 w 1093366"/>
              <a:gd name="connsiteY16" fmla="*/ 862068 h 1357368"/>
              <a:gd name="connsiteX17" fmla="*/ 546709 w 1093366"/>
              <a:gd name="connsiteY17" fmla="*/ 846193 h 1357368"/>
              <a:gd name="connsiteX18" fmla="*/ 581634 w 1093366"/>
              <a:gd name="connsiteY18" fmla="*/ 789043 h 1357368"/>
              <a:gd name="connsiteX19" fmla="*/ 607034 w 1093366"/>
              <a:gd name="connsiteY19" fmla="*/ 760468 h 1357368"/>
              <a:gd name="connsiteX20" fmla="*/ 619734 w 1093366"/>
              <a:gd name="connsiteY20" fmla="*/ 744593 h 1357368"/>
              <a:gd name="connsiteX21" fmla="*/ 629259 w 1093366"/>
              <a:gd name="connsiteY21" fmla="*/ 735068 h 1357368"/>
              <a:gd name="connsiteX22" fmla="*/ 657834 w 1093366"/>
              <a:gd name="connsiteY22" fmla="*/ 690618 h 1357368"/>
              <a:gd name="connsiteX23" fmla="*/ 670534 w 1093366"/>
              <a:gd name="connsiteY23" fmla="*/ 671568 h 1357368"/>
              <a:gd name="connsiteX24" fmla="*/ 686409 w 1093366"/>
              <a:gd name="connsiteY24" fmla="*/ 655693 h 1357368"/>
              <a:gd name="connsiteX25" fmla="*/ 689584 w 1093366"/>
              <a:gd name="connsiteY25" fmla="*/ 639818 h 1357368"/>
              <a:gd name="connsiteX26" fmla="*/ 705459 w 1093366"/>
              <a:gd name="connsiteY26" fmla="*/ 633468 h 1357368"/>
              <a:gd name="connsiteX27" fmla="*/ 721334 w 1093366"/>
              <a:gd name="connsiteY27" fmla="*/ 620768 h 1357368"/>
              <a:gd name="connsiteX28" fmla="*/ 753084 w 1093366"/>
              <a:gd name="connsiteY28" fmla="*/ 589018 h 1357368"/>
              <a:gd name="connsiteX29" fmla="*/ 778484 w 1093366"/>
              <a:gd name="connsiteY29" fmla="*/ 569968 h 1357368"/>
              <a:gd name="connsiteX30" fmla="*/ 797534 w 1093366"/>
              <a:gd name="connsiteY30" fmla="*/ 547743 h 1357368"/>
              <a:gd name="connsiteX31" fmla="*/ 810234 w 1093366"/>
              <a:gd name="connsiteY31" fmla="*/ 535043 h 1357368"/>
              <a:gd name="connsiteX32" fmla="*/ 822934 w 1093366"/>
              <a:gd name="connsiteY32" fmla="*/ 522343 h 1357368"/>
              <a:gd name="connsiteX33" fmla="*/ 845159 w 1093366"/>
              <a:gd name="connsiteY33" fmla="*/ 500118 h 1357368"/>
              <a:gd name="connsiteX34" fmla="*/ 886434 w 1093366"/>
              <a:gd name="connsiteY34" fmla="*/ 481068 h 1357368"/>
              <a:gd name="connsiteX35" fmla="*/ 924534 w 1093366"/>
              <a:gd name="connsiteY35" fmla="*/ 452493 h 1357368"/>
              <a:gd name="connsiteX36" fmla="*/ 943584 w 1093366"/>
              <a:gd name="connsiteY36" fmla="*/ 439793 h 1357368"/>
              <a:gd name="connsiteX37" fmla="*/ 953109 w 1093366"/>
              <a:gd name="connsiteY37" fmla="*/ 430268 h 1357368"/>
              <a:gd name="connsiteX38" fmla="*/ 965809 w 1093366"/>
              <a:gd name="connsiteY38" fmla="*/ 423918 h 1357368"/>
              <a:gd name="connsiteX39" fmla="*/ 991209 w 1093366"/>
              <a:gd name="connsiteY39" fmla="*/ 404868 h 1357368"/>
              <a:gd name="connsiteX40" fmla="*/ 1010259 w 1093366"/>
              <a:gd name="connsiteY40" fmla="*/ 373118 h 1357368"/>
              <a:gd name="connsiteX41" fmla="*/ 1032484 w 1093366"/>
              <a:gd name="connsiteY41" fmla="*/ 331843 h 1357368"/>
              <a:gd name="connsiteX42" fmla="*/ 1067409 w 1093366"/>
              <a:gd name="connsiteY42" fmla="*/ 236593 h 1357368"/>
              <a:gd name="connsiteX43" fmla="*/ 1086459 w 1093366"/>
              <a:gd name="connsiteY43" fmla="*/ 188968 h 1357368"/>
              <a:gd name="connsiteX44" fmla="*/ 1089634 w 1093366"/>
              <a:gd name="connsiteY44" fmla="*/ 87368 h 1357368"/>
              <a:gd name="connsiteX45" fmla="*/ 1061059 w 1093366"/>
              <a:gd name="connsiteY45" fmla="*/ 55618 h 1357368"/>
              <a:gd name="connsiteX46" fmla="*/ 1038834 w 1093366"/>
              <a:gd name="connsiteY46" fmla="*/ 52443 h 1357368"/>
              <a:gd name="connsiteX47" fmla="*/ 1010259 w 1093366"/>
              <a:gd name="connsiteY47" fmla="*/ 42918 h 1357368"/>
              <a:gd name="connsiteX48" fmla="*/ 994384 w 1093366"/>
              <a:gd name="connsiteY48" fmla="*/ 36568 h 1357368"/>
              <a:gd name="connsiteX49" fmla="*/ 959459 w 1093366"/>
              <a:gd name="connsiteY49" fmla="*/ 27043 h 1357368"/>
              <a:gd name="connsiteX50" fmla="*/ 924534 w 1093366"/>
              <a:gd name="connsiteY50" fmla="*/ 20693 h 1357368"/>
              <a:gd name="connsiteX51" fmla="*/ 848334 w 1093366"/>
              <a:gd name="connsiteY51" fmla="*/ 1643 h 1357368"/>
              <a:gd name="connsiteX52" fmla="*/ 756259 w 1093366"/>
              <a:gd name="connsiteY52" fmla="*/ 4818 h 1357368"/>
              <a:gd name="connsiteX53" fmla="*/ 527659 w 1093366"/>
              <a:gd name="connsiteY53" fmla="*/ 188968 h 1357368"/>
              <a:gd name="connsiteX54" fmla="*/ 283184 w 1093366"/>
              <a:gd name="connsiteY54" fmla="*/ 474718 h 1357368"/>
              <a:gd name="connsiteX55" fmla="*/ 276834 w 1093366"/>
              <a:gd name="connsiteY55" fmla="*/ 484243 h 1357368"/>
              <a:gd name="connsiteX56" fmla="*/ 156184 w 1093366"/>
              <a:gd name="connsiteY56" fmla="*/ 706493 h 1357368"/>
              <a:gd name="connsiteX57" fmla="*/ 111734 w 1093366"/>
              <a:gd name="connsiteY57" fmla="*/ 757293 h 1357368"/>
              <a:gd name="connsiteX58" fmla="*/ 57759 w 1093366"/>
              <a:gd name="connsiteY58" fmla="*/ 839843 h 1357368"/>
              <a:gd name="connsiteX59" fmla="*/ 3784 w 1093366"/>
              <a:gd name="connsiteY59" fmla="*/ 1001768 h 1357368"/>
              <a:gd name="connsiteX60" fmla="*/ 10134 w 1093366"/>
              <a:gd name="connsiteY60" fmla="*/ 1163693 h 1357368"/>
              <a:gd name="connsiteX61" fmla="*/ 16484 w 1093366"/>
              <a:gd name="connsiteY61" fmla="*/ 1198618 h 1357368"/>
              <a:gd name="connsiteX62" fmla="*/ 54584 w 1093366"/>
              <a:gd name="connsiteY62" fmla="*/ 1262118 h 1357368"/>
              <a:gd name="connsiteX63" fmla="*/ 121259 w 1093366"/>
              <a:gd name="connsiteY63" fmla="*/ 1306568 h 1357368"/>
              <a:gd name="connsiteX64" fmla="*/ 146659 w 1093366"/>
              <a:gd name="connsiteY64" fmla="*/ 1319268 h 1357368"/>
              <a:gd name="connsiteX65" fmla="*/ 162534 w 1093366"/>
              <a:gd name="connsiteY65" fmla="*/ 1328793 h 1357368"/>
              <a:gd name="connsiteX66" fmla="*/ 264134 w 1093366"/>
              <a:gd name="connsiteY66" fmla="*/ 1357368 h 13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93366" h="1357368">
                <a:moveTo>
                  <a:pt x="264134" y="1357368"/>
                </a:moveTo>
                <a:cubicBezTo>
                  <a:pt x="281596" y="1357368"/>
                  <a:pt x="263417" y="1337551"/>
                  <a:pt x="267309" y="1328793"/>
                </a:cubicBezTo>
                <a:cubicBezTo>
                  <a:pt x="272210" y="1317766"/>
                  <a:pt x="283139" y="1310451"/>
                  <a:pt x="289534" y="1300218"/>
                </a:cubicBezTo>
                <a:cubicBezTo>
                  <a:pt x="295325" y="1290952"/>
                  <a:pt x="301801" y="1269768"/>
                  <a:pt x="305409" y="1258943"/>
                </a:cubicBezTo>
                <a:cubicBezTo>
                  <a:pt x="307416" y="1242889"/>
                  <a:pt x="306668" y="1231445"/>
                  <a:pt x="314934" y="1217668"/>
                </a:cubicBezTo>
                <a:cubicBezTo>
                  <a:pt x="321581" y="1206590"/>
                  <a:pt x="324903" y="1190003"/>
                  <a:pt x="337159" y="1185918"/>
                </a:cubicBezTo>
                <a:lnTo>
                  <a:pt x="346684" y="1182743"/>
                </a:lnTo>
                <a:cubicBezTo>
                  <a:pt x="348801" y="1170043"/>
                  <a:pt x="348634" y="1156743"/>
                  <a:pt x="353034" y="1144643"/>
                </a:cubicBezTo>
                <a:cubicBezTo>
                  <a:pt x="360075" y="1125281"/>
                  <a:pt x="379807" y="1081645"/>
                  <a:pt x="397484" y="1058918"/>
                </a:cubicBezTo>
                <a:cubicBezTo>
                  <a:pt x="400241" y="1055374"/>
                  <a:pt x="404087" y="1052802"/>
                  <a:pt x="407009" y="1049393"/>
                </a:cubicBezTo>
                <a:cubicBezTo>
                  <a:pt x="410453" y="1045375"/>
                  <a:pt x="413359" y="1040926"/>
                  <a:pt x="416534" y="1036693"/>
                </a:cubicBezTo>
                <a:cubicBezTo>
                  <a:pt x="421832" y="1020798"/>
                  <a:pt x="418514" y="1027968"/>
                  <a:pt x="432409" y="1008118"/>
                </a:cubicBezTo>
                <a:cubicBezTo>
                  <a:pt x="435444" y="1003783"/>
                  <a:pt x="439567" y="1000151"/>
                  <a:pt x="441934" y="995418"/>
                </a:cubicBezTo>
                <a:cubicBezTo>
                  <a:pt x="455487" y="968311"/>
                  <a:pt x="472684" y="942269"/>
                  <a:pt x="480034" y="912868"/>
                </a:cubicBezTo>
                <a:cubicBezTo>
                  <a:pt x="483237" y="900056"/>
                  <a:pt x="483041" y="895601"/>
                  <a:pt x="492734" y="884293"/>
                </a:cubicBezTo>
                <a:cubicBezTo>
                  <a:pt x="495217" y="881396"/>
                  <a:pt x="499154" y="880161"/>
                  <a:pt x="502259" y="877943"/>
                </a:cubicBezTo>
                <a:cubicBezTo>
                  <a:pt x="509073" y="873076"/>
                  <a:pt x="517001" y="866344"/>
                  <a:pt x="524484" y="862068"/>
                </a:cubicBezTo>
                <a:cubicBezTo>
                  <a:pt x="535180" y="855956"/>
                  <a:pt x="539548" y="856934"/>
                  <a:pt x="546709" y="846193"/>
                </a:cubicBezTo>
                <a:cubicBezTo>
                  <a:pt x="559093" y="827617"/>
                  <a:pt x="568239" y="806903"/>
                  <a:pt x="581634" y="789043"/>
                </a:cubicBezTo>
                <a:cubicBezTo>
                  <a:pt x="602585" y="761109"/>
                  <a:pt x="577609" y="793163"/>
                  <a:pt x="607034" y="760468"/>
                </a:cubicBezTo>
                <a:cubicBezTo>
                  <a:pt x="611567" y="755431"/>
                  <a:pt x="615272" y="749693"/>
                  <a:pt x="619734" y="744593"/>
                </a:cubicBezTo>
                <a:cubicBezTo>
                  <a:pt x="622691" y="741214"/>
                  <a:pt x="626337" y="738477"/>
                  <a:pt x="629259" y="735068"/>
                </a:cubicBezTo>
                <a:cubicBezTo>
                  <a:pt x="642392" y="719747"/>
                  <a:pt x="644919" y="709990"/>
                  <a:pt x="657834" y="690618"/>
                </a:cubicBezTo>
                <a:cubicBezTo>
                  <a:pt x="662067" y="684268"/>
                  <a:pt x="666607" y="678112"/>
                  <a:pt x="670534" y="671568"/>
                </a:cubicBezTo>
                <a:cubicBezTo>
                  <a:pt x="680342" y="655221"/>
                  <a:pt x="671007" y="660827"/>
                  <a:pt x="686409" y="655693"/>
                </a:cubicBezTo>
                <a:cubicBezTo>
                  <a:pt x="687467" y="650401"/>
                  <a:pt x="686072" y="643915"/>
                  <a:pt x="689584" y="639818"/>
                </a:cubicBezTo>
                <a:cubicBezTo>
                  <a:pt x="693293" y="635491"/>
                  <a:pt x="700572" y="636400"/>
                  <a:pt x="705459" y="633468"/>
                </a:cubicBezTo>
                <a:cubicBezTo>
                  <a:pt x="711270" y="629981"/>
                  <a:pt x="716380" y="625392"/>
                  <a:pt x="721334" y="620768"/>
                </a:cubicBezTo>
                <a:cubicBezTo>
                  <a:pt x="732276" y="610556"/>
                  <a:pt x="741110" y="597998"/>
                  <a:pt x="753084" y="589018"/>
                </a:cubicBezTo>
                <a:cubicBezTo>
                  <a:pt x="761551" y="582668"/>
                  <a:pt x="770729" y="577169"/>
                  <a:pt x="778484" y="569968"/>
                </a:cubicBezTo>
                <a:cubicBezTo>
                  <a:pt x="785634" y="563329"/>
                  <a:pt x="790970" y="554963"/>
                  <a:pt x="797534" y="547743"/>
                </a:cubicBezTo>
                <a:cubicBezTo>
                  <a:pt x="801561" y="543313"/>
                  <a:pt x="806001" y="539276"/>
                  <a:pt x="810234" y="535043"/>
                </a:cubicBezTo>
                <a:cubicBezTo>
                  <a:pt x="817161" y="514261"/>
                  <a:pt x="807540" y="534658"/>
                  <a:pt x="822934" y="522343"/>
                </a:cubicBezTo>
                <a:cubicBezTo>
                  <a:pt x="831115" y="515798"/>
                  <a:pt x="835646" y="504508"/>
                  <a:pt x="845159" y="500118"/>
                </a:cubicBezTo>
                <a:cubicBezTo>
                  <a:pt x="858917" y="493768"/>
                  <a:pt x="873157" y="488371"/>
                  <a:pt x="886434" y="481068"/>
                </a:cubicBezTo>
                <a:cubicBezTo>
                  <a:pt x="901134" y="472983"/>
                  <a:pt x="911256" y="462150"/>
                  <a:pt x="924534" y="452493"/>
                </a:cubicBezTo>
                <a:cubicBezTo>
                  <a:pt x="930706" y="448004"/>
                  <a:pt x="937560" y="444478"/>
                  <a:pt x="943584" y="439793"/>
                </a:cubicBezTo>
                <a:cubicBezTo>
                  <a:pt x="947128" y="437036"/>
                  <a:pt x="949455" y="432878"/>
                  <a:pt x="953109" y="430268"/>
                </a:cubicBezTo>
                <a:cubicBezTo>
                  <a:pt x="956960" y="427517"/>
                  <a:pt x="962073" y="426824"/>
                  <a:pt x="965809" y="423918"/>
                </a:cubicBezTo>
                <a:cubicBezTo>
                  <a:pt x="993171" y="402636"/>
                  <a:pt x="970506" y="411769"/>
                  <a:pt x="991209" y="404868"/>
                </a:cubicBezTo>
                <a:cubicBezTo>
                  <a:pt x="1008892" y="369501"/>
                  <a:pt x="982162" y="421648"/>
                  <a:pt x="1010259" y="373118"/>
                </a:cubicBezTo>
                <a:cubicBezTo>
                  <a:pt x="1018088" y="359595"/>
                  <a:pt x="1025904" y="346016"/>
                  <a:pt x="1032484" y="331843"/>
                </a:cubicBezTo>
                <a:cubicBezTo>
                  <a:pt x="1052840" y="288000"/>
                  <a:pt x="1050932" y="281531"/>
                  <a:pt x="1067409" y="236593"/>
                </a:cubicBezTo>
                <a:cubicBezTo>
                  <a:pt x="1073295" y="220540"/>
                  <a:pt x="1080109" y="204843"/>
                  <a:pt x="1086459" y="188968"/>
                </a:cubicBezTo>
                <a:cubicBezTo>
                  <a:pt x="1090022" y="158680"/>
                  <a:pt x="1098094" y="118388"/>
                  <a:pt x="1089634" y="87368"/>
                </a:cubicBezTo>
                <a:cubicBezTo>
                  <a:pt x="1087710" y="80312"/>
                  <a:pt x="1071146" y="59286"/>
                  <a:pt x="1061059" y="55618"/>
                </a:cubicBezTo>
                <a:cubicBezTo>
                  <a:pt x="1054026" y="53061"/>
                  <a:pt x="1046242" y="53501"/>
                  <a:pt x="1038834" y="52443"/>
                </a:cubicBezTo>
                <a:cubicBezTo>
                  <a:pt x="1029309" y="49268"/>
                  <a:pt x="1019714" y="46295"/>
                  <a:pt x="1010259" y="42918"/>
                </a:cubicBezTo>
                <a:cubicBezTo>
                  <a:pt x="1004892" y="41001"/>
                  <a:pt x="999824" y="38268"/>
                  <a:pt x="994384" y="36568"/>
                </a:cubicBezTo>
                <a:cubicBezTo>
                  <a:pt x="982866" y="32969"/>
                  <a:pt x="971226" y="29717"/>
                  <a:pt x="959459" y="27043"/>
                </a:cubicBezTo>
                <a:cubicBezTo>
                  <a:pt x="947921" y="24421"/>
                  <a:pt x="936118" y="23106"/>
                  <a:pt x="924534" y="20693"/>
                </a:cubicBezTo>
                <a:cubicBezTo>
                  <a:pt x="889979" y="13494"/>
                  <a:pt x="881091" y="10577"/>
                  <a:pt x="848334" y="1643"/>
                </a:cubicBezTo>
                <a:cubicBezTo>
                  <a:pt x="817642" y="2701"/>
                  <a:pt x="785536" y="-4453"/>
                  <a:pt x="756259" y="4818"/>
                </a:cubicBezTo>
                <a:cubicBezTo>
                  <a:pt x="668941" y="32469"/>
                  <a:pt x="583472" y="131253"/>
                  <a:pt x="527659" y="188968"/>
                </a:cubicBezTo>
                <a:cubicBezTo>
                  <a:pt x="385815" y="335648"/>
                  <a:pt x="392914" y="330697"/>
                  <a:pt x="283184" y="474718"/>
                </a:cubicBezTo>
                <a:cubicBezTo>
                  <a:pt x="280871" y="477753"/>
                  <a:pt x="278541" y="480830"/>
                  <a:pt x="276834" y="484243"/>
                </a:cubicBezTo>
                <a:cubicBezTo>
                  <a:pt x="228656" y="580598"/>
                  <a:pt x="217085" y="618724"/>
                  <a:pt x="156184" y="706493"/>
                </a:cubicBezTo>
                <a:cubicBezTo>
                  <a:pt x="143357" y="724979"/>
                  <a:pt x="125586" y="739562"/>
                  <a:pt x="111734" y="757293"/>
                </a:cubicBezTo>
                <a:cubicBezTo>
                  <a:pt x="102812" y="768713"/>
                  <a:pt x="67564" y="820233"/>
                  <a:pt x="57759" y="839843"/>
                </a:cubicBezTo>
                <a:cubicBezTo>
                  <a:pt x="20314" y="914733"/>
                  <a:pt x="27634" y="909347"/>
                  <a:pt x="3784" y="1001768"/>
                </a:cubicBezTo>
                <a:cubicBezTo>
                  <a:pt x="189" y="1116796"/>
                  <a:pt x="-4805" y="1074056"/>
                  <a:pt x="10134" y="1163693"/>
                </a:cubicBezTo>
                <a:cubicBezTo>
                  <a:pt x="12079" y="1175365"/>
                  <a:pt x="13084" y="1187284"/>
                  <a:pt x="16484" y="1198618"/>
                </a:cubicBezTo>
                <a:cubicBezTo>
                  <a:pt x="22161" y="1217542"/>
                  <a:pt x="40826" y="1250257"/>
                  <a:pt x="54584" y="1262118"/>
                </a:cubicBezTo>
                <a:cubicBezTo>
                  <a:pt x="74815" y="1279559"/>
                  <a:pt x="97368" y="1294622"/>
                  <a:pt x="121259" y="1306568"/>
                </a:cubicBezTo>
                <a:cubicBezTo>
                  <a:pt x="129726" y="1310801"/>
                  <a:pt x="138324" y="1314780"/>
                  <a:pt x="146659" y="1319268"/>
                </a:cubicBezTo>
                <a:cubicBezTo>
                  <a:pt x="152092" y="1322194"/>
                  <a:pt x="156644" y="1326952"/>
                  <a:pt x="162534" y="1328793"/>
                </a:cubicBezTo>
                <a:cubicBezTo>
                  <a:pt x="190730" y="1337604"/>
                  <a:pt x="246672" y="1357368"/>
                  <a:pt x="264134" y="1357368"/>
                </a:cubicBezTo>
                <a:close/>
              </a:path>
            </a:pathLst>
          </a:custGeom>
          <a:solidFill>
            <a:srgbClr val="FDF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C47B677-6423-2411-A619-E7035AA75238}"/>
              </a:ext>
            </a:extLst>
          </p:cNvPr>
          <p:cNvSpPr/>
          <p:nvPr/>
        </p:nvSpPr>
        <p:spPr>
          <a:xfrm rot="7548801">
            <a:off x="5145112" y="-475792"/>
            <a:ext cx="1110713" cy="2059387"/>
          </a:xfrm>
          <a:custGeom>
            <a:avLst/>
            <a:gdLst>
              <a:gd name="connsiteX0" fmla="*/ 1110713 w 1110713"/>
              <a:gd name="connsiteY0" fmla="*/ 1789043 h 2059387"/>
              <a:gd name="connsiteX1" fmla="*/ 1078907 w 1110713"/>
              <a:gd name="connsiteY1" fmla="*/ 1749287 h 2059387"/>
              <a:gd name="connsiteX2" fmla="*/ 1055054 w 1110713"/>
              <a:gd name="connsiteY2" fmla="*/ 1645920 h 2059387"/>
              <a:gd name="connsiteX3" fmla="*/ 1039151 w 1110713"/>
              <a:gd name="connsiteY3" fmla="*/ 1622066 h 2059387"/>
              <a:gd name="connsiteX4" fmla="*/ 1015297 w 1110713"/>
              <a:gd name="connsiteY4" fmla="*/ 1463040 h 2059387"/>
              <a:gd name="connsiteX5" fmla="*/ 999394 w 1110713"/>
              <a:gd name="connsiteY5" fmla="*/ 1081377 h 2059387"/>
              <a:gd name="connsiteX6" fmla="*/ 1007346 w 1110713"/>
              <a:gd name="connsiteY6" fmla="*/ 978010 h 2059387"/>
              <a:gd name="connsiteX7" fmla="*/ 1039151 w 1110713"/>
              <a:gd name="connsiteY7" fmla="*/ 898497 h 2059387"/>
              <a:gd name="connsiteX8" fmla="*/ 1047102 w 1110713"/>
              <a:gd name="connsiteY8" fmla="*/ 842838 h 2059387"/>
              <a:gd name="connsiteX9" fmla="*/ 1063005 w 1110713"/>
              <a:gd name="connsiteY9" fmla="*/ 644055 h 2059387"/>
              <a:gd name="connsiteX10" fmla="*/ 1086859 w 1110713"/>
              <a:gd name="connsiteY10" fmla="*/ 572494 h 2059387"/>
              <a:gd name="connsiteX11" fmla="*/ 1047102 w 1110713"/>
              <a:gd name="connsiteY11" fmla="*/ 119269 h 2059387"/>
              <a:gd name="connsiteX12" fmla="*/ 927833 w 1110713"/>
              <a:gd name="connsiteY12" fmla="*/ 0 h 2059387"/>
              <a:gd name="connsiteX13" fmla="*/ 196313 w 1110713"/>
              <a:gd name="connsiteY13" fmla="*/ 222636 h 2059387"/>
              <a:gd name="connsiteX14" fmla="*/ 53189 w 1110713"/>
              <a:gd name="connsiteY14" fmla="*/ 381662 h 2059387"/>
              <a:gd name="connsiteX15" fmla="*/ 77043 w 1110713"/>
              <a:gd name="connsiteY15" fmla="*/ 962107 h 2059387"/>
              <a:gd name="connsiteX16" fmla="*/ 156556 w 1110713"/>
              <a:gd name="connsiteY16" fmla="*/ 1248354 h 2059387"/>
              <a:gd name="connsiteX17" fmla="*/ 259923 w 1110713"/>
              <a:gd name="connsiteY17" fmla="*/ 1478942 h 2059387"/>
              <a:gd name="connsiteX18" fmla="*/ 410998 w 1110713"/>
              <a:gd name="connsiteY18" fmla="*/ 1741335 h 2059387"/>
              <a:gd name="connsiteX19" fmla="*/ 450754 w 1110713"/>
              <a:gd name="connsiteY19" fmla="*/ 1796994 h 2059387"/>
              <a:gd name="connsiteX20" fmla="*/ 546170 w 1110713"/>
              <a:gd name="connsiteY20" fmla="*/ 1956020 h 2059387"/>
              <a:gd name="connsiteX21" fmla="*/ 633634 w 1110713"/>
              <a:gd name="connsiteY21" fmla="*/ 2019631 h 2059387"/>
              <a:gd name="connsiteX22" fmla="*/ 768807 w 1110713"/>
              <a:gd name="connsiteY22" fmla="*/ 2059387 h 2059387"/>
              <a:gd name="connsiteX23" fmla="*/ 943735 w 1110713"/>
              <a:gd name="connsiteY23" fmla="*/ 2035534 h 2059387"/>
              <a:gd name="connsiteX24" fmla="*/ 983492 w 1110713"/>
              <a:gd name="connsiteY24" fmla="*/ 1995777 h 2059387"/>
              <a:gd name="connsiteX25" fmla="*/ 1015297 w 1110713"/>
              <a:gd name="connsiteY25" fmla="*/ 1971923 h 2059387"/>
              <a:gd name="connsiteX26" fmla="*/ 1039151 w 1110713"/>
              <a:gd name="connsiteY26" fmla="*/ 1916264 h 2059387"/>
              <a:gd name="connsiteX27" fmla="*/ 1078907 w 1110713"/>
              <a:gd name="connsiteY27" fmla="*/ 1852654 h 2059387"/>
              <a:gd name="connsiteX28" fmla="*/ 1110713 w 1110713"/>
              <a:gd name="connsiteY28" fmla="*/ 1789043 h 20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10713" h="2059387">
                <a:moveTo>
                  <a:pt x="1110713" y="1789043"/>
                </a:moveTo>
                <a:cubicBezTo>
                  <a:pt x="1110713" y="1771815"/>
                  <a:pt x="1086019" y="1764696"/>
                  <a:pt x="1078907" y="1749287"/>
                </a:cubicBezTo>
                <a:cubicBezTo>
                  <a:pt x="1037697" y="1659998"/>
                  <a:pt x="1080914" y="1714878"/>
                  <a:pt x="1055054" y="1645920"/>
                </a:cubicBezTo>
                <a:cubicBezTo>
                  <a:pt x="1051699" y="1636972"/>
                  <a:pt x="1044452" y="1630017"/>
                  <a:pt x="1039151" y="1622066"/>
                </a:cubicBezTo>
                <a:cubicBezTo>
                  <a:pt x="1031200" y="1569057"/>
                  <a:pt x="1017731" y="1516586"/>
                  <a:pt x="1015297" y="1463040"/>
                </a:cubicBezTo>
                <a:cubicBezTo>
                  <a:pt x="1004215" y="1219220"/>
                  <a:pt x="1009590" y="1346438"/>
                  <a:pt x="999394" y="1081377"/>
                </a:cubicBezTo>
                <a:cubicBezTo>
                  <a:pt x="1002045" y="1046921"/>
                  <a:pt x="1000005" y="1011779"/>
                  <a:pt x="1007346" y="978010"/>
                </a:cubicBezTo>
                <a:cubicBezTo>
                  <a:pt x="1013410" y="950116"/>
                  <a:pt x="1039151" y="898497"/>
                  <a:pt x="1039151" y="898497"/>
                </a:cubicBezTo>
                <a:cubicBezTo>
                  <a:pt x="1041801" y="879944"/>
                  <a:pt x="1045353" y="861498"/>
                  <a:pt x="1047102" y="842838"/>
                </a:cubicBezTo>
                <a:cubicBezTo>
                  <a:pt x="1053307" y="776655"/>
                  <a:pt x="1053333" y="709820"/>
                  <a:pt x="1063005" y="644055"/>
                </a:cubicBezTo>
                <a:cubicBezTo>
                  <a:pt x="1066663" y="619179"/>
                  <a:pt x="1078908" y="596348"/>
                  <a:pt x="1086859" y="572494"/>
                </a:cubicBezTo>
                <a:cubicBezTo>
                  <a:pt x="1086172" y="557384"/>
                  <a:pt x="1092111" y="224289"/>
                  <a:pt x="1047102" y="119269"/>
                </a:cubicBezTo>
                <a:cubicBezTo>
                  <a:pt x="1023588" y="64404"/>
                  <a:pt x="972056" y="34396"/>
                  <a:pt x="927833" y="0"/>
                </a:cubicBezTo>
                <a:cubicBezTo>
                  <a:pt x="499196" y="81093"/>
                  <a:pt x="430646" y="1322"/>
                  <a:pt x="196313" y="222636"/>
                </a:cubicBezTo>
                <a:cubicBezTo>
                  <a:pt x="144465" y="271603"/>
                  <a:pt x="100897" y="328653"/>
                  <a:pt x="53189" y="381662"/>
                </a:cubicBezTo>
                <a:cubicBezTo>
                  <a:pt x="-31021" y="634295"/>
                  <a:pt x="-9393" y="510718"/>
                  <a:pt x="77043" y="962107"/>
                </a:cubicBezTo>
                <a:cubicBezTo>
                  <a:pt x="95667" y="1059368"/>
                  <a:pt x="123522" y="1154998"/>
                  <a:pt x="156556" y="1248354"/>
                </a:cubicBezTo>
                <a:cubicBezTo>
                  <a:pt x="184654" y="1327762"/>
                  <a:pt x="222253" y="1403602"/>
                  <a:pt x="259923" y="1478942"/>
                </a:cubicBezTo>
                <a:cubicBezTo>
                  <a:pt x="281929" y="1522954"/>
                  <a:pt x="364419" y="1671467"/>
                  <a:pt x="410998" y="1741335"/>
                </a:cubicBezTo>
                <a:cubicBezTo>
                  <a:pt x="423645" y="1760306"/>
                  <a:pt x="438606" y="1777700"/>
                  <a:pt x="450754" y="1796994"/>
                </a:cubicBezTo>
                <a:cubicBezTo>
                  <a:pt x="483692" y="1849307"/>
                  <a:pt x="496176" y="1919660"/>
                  <a:pt x="546170" y="1956020"/>
                </a:cubicBezTo>
                <a:cubicBezTo>
                  <a:pt x="575325" y="1977224"/>
                  <a:pt x="601986" y="2002368"/>
                  <a:pt x="633634" y="2019631"/>
                </a:cubicBezTo>
                <a:cubicBezTo>
                  <a:pt x="686994" y="2048736"/>
                  <a:pt x="716096" y="2050602"/>
                  <a:pt x="768807" y="2059387"/>
                </a:cubicBezTo>
                <a:cubicBezTo>
                  <a:pt x="794944" y="2057753"/>
                  <a:pt x="902197" y="2061967"/>
                  <a:pt x="943735" y="2035534"/>
                </a:cubicBezTo>
                <a:cubicBezTo>
                  <a:pt x="959547" y="2025472"/>
                  <a:pt x="969484" y="2008228"/>
                  <a:pt x="983492" y="1995777"/>
                </a:cubicBezTo>
                <a:cubicBezTo>
                  <a:pt x="993397" y="1986973"/>
                  <a:pt x="1004695" y="1979874"/>
                  <a:pt x="1015297" y="1971923"/>
                </a:cubicBezTo>
                <a:cubicBezTo>
                  <a:pt x="1023248" y="1953370"/>
                  <a:pt x="1029652" y="1934074"/>
                  <a:pt x="1039151" y="1916264"/>
                </a:cubicBezTo>
                <a:cubicBezTo>
                  <a:pt x="1050918" y="1894202"/>
                  <a:pt x="1067725" y="1875018"/>
                  <a:pt x="1078907" y="1852654"/>
                </a:cubicBezTo>
                <a:cubicBezTo>
                  <a:pt x="1091359" y="1827750"/>
                  <a:pt x="1110713" y="1806271"/>
                  <a:pt x="1110713" y="1789043"/>
                </a:cubicBezTo>
                <a:close/>
              </a:path>
            </a:pathLst>
          </a:custGeom>
          <a:solidFill>
            <a:srgbClr val="FDF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E745666-98D2-9A04-9388-30318442ACEB}"/>
              </a:ext>
            </a:extLst>
          </p:cNvPr>
          <p:cNvSpPr/>
          <p:nvPr/>
        </p:nvSpPr>
        <p:spPr>
          <a:xfrm rot="5206558">
            <a:off x="5215846" y="1629977"/>
            <a:ext cx="1876547" cy="743626"/>
          </a:xfrm>
          <a:custGeom>
            <a:avLst/>
            <a:gdLst>
              <a:gd name="connsiteX0" fmla="*/ 158750 w 1876547"/>
              <a:gd name="connsiteY0" fmla="*/ 742950 h 743626"/>
              <a:gd name="connsiteX1" fmla="*/ 174625 w 1876547"/>
              <a:gd name="connsiteY1" fmla="*/ 739775 h 743626"/>
              <a:gd name="connsiteX2" fmla="*/ 231775 w 1876547"/>
              <a:gd name="connsiteY2" fmla="*/ 704850 h 743626"/>
              <a:gd name="connsiteX3" fmla="*/ 250825 w 1876547"/>
              <a:gd name="connsiteY3" fmla="*/ 695325 h 743626"/>
              <a:gd name="connsiteX4" fmla="*/ 276225 w 1876547"/>
              <a:gd name="connsiteY4" fmla="*/ 673100 h 743626"/>
              <a:gd name="connsiteX5" fmla="*/ 288925 w 1876547"/>
              <a:gd name="connsiteY5" fmla="*/ 666750 h 743626"/>
              <a:gd name="connsiteX6" fmla="*/ 298450 w 1876547"/>
              <a:gd name="connsiteY6" fmla="*/ 657225 h 743626"/>
              <a:gd name="connsiteX7" fmla="*/ 307975 w 1876547"/>
              <a:gd name="connsiteY7" fmla="*/ 650875 h 743626"/>
              <a:gd name="connsiteX8" fmla="*/ 317500 w 1876547"/>
              <a:gd name="connsiteY8" fmla="*/ 641350 h 743626"/>
              <a:gd name="connsiteX9" fmla="*/ 330200 w 1876547"/>
              <a:gd name="connsiteY9" fmla="*/ 638175 h 743626"/>
              <a:gd name="connsiteX10" fmla="*/ 342900 w 1876547"/>
              <a:gd name="connsiteY10" fmla="*/ 631825 h 743626"/>
              <a:gd name="connsiteX11" fmla="*/ 361950 w 1876547"/>
              <a:gd name="connsiteY11" fmla="*/ 625475 h 743626"/>
              <a:gd name="connsiteX12" fmla="*/ 396875 w 1876547"/>
              <a:gd name="connsiteY12" fmla="*/ 609600 h 743626"/>
              <a:gd name="connsiteX13" fmla="*/ 428625 w 1876547"/>
              <a:gd name="connsiteY13" fmla="*/ 596900 h 743626"/>
              <a:gd name="connsiteX14" fmla="*/ 463550 w 1876547"/>
              <a:gd name="connsiteY14" fmla="*/ 577850 h 743626"/>
              <a:gd name="connsiteX15" fmla="*/ 469900 w 1876547"/>
              <a:gd name="connsiteY15" fmla="*/ 568325 h 743626"/>
              <a:gd name="connsiteX16" fmla="*/ 479425 w 1876547"/>
              <a:gd name="connsiteY16" fmla="*/ 565150 h 743626"/>
              <a:gd name="connsiteX17" fmla="*/ 533400 w 1876547"/>
              <a:gd name="connsiteY17" fmla="*/ 549275 h 743626"/>
              <a:gd name="connsiteX18" fmla="*/ 571500 w 1876547"/>
              <a:gd name="connsiteY18" fmla="*/ 527050 h 743626"/>
              <a:gd name="connsiteX19" fmla="*/ 590550 w 1876547"/>
              <a:gd name="connsiteY19" fmla="*/ 520700 h 743626"/>
              <a:gd name="connsiteX20" fmla="*/ 603250 w 1876547"/>
              <a:gd name="connsiteY20" fmla="*/ 511175 h 743626"/>
              <a:gd name="connsiteX21" fmla="*/ 644525 w 1876547"/>
              <a:gd name="connsiteY21" fmla="*/ 501650 h 743626"/>
              <a:gd name="connsiteX22" fmla="*/ 663575 w 1876547"/>
              <a:gd name="connsiteY22" fmla="*/ 488950 h 743626"/>
              <a:gd name="connsiteX23" fmla="*/ 682625 w 1876547"/>
              <a:gd name="connsiteY23" fmla="*/ 479425 h 743626"/>
              <a:gd name="connsiteX24" fmla="*/ 749300 w 1876547"/>
              <a:gd name="connsiteY24" fmla="*/ 473075 h 743626"/>
              <a:gd name="connsiteX25" fmla="*/ 790575 w 1876547"/>
              <a:gd name="connsiteY25" fmla="*/ 466725 h 743626"/>
              <a:gd name="connsiteX26" fmla="*/ 844550 w 1876547"/>
              <a:gd name="connsiteY26" fmla="*/ 457200 h 743626"/>
              <a:gd name="connsiteX27" fmla="*/ 873125 w 1876547"/>
              <a:gd name="connsiteY27" fmla="*/ 441325 h 743626"/>
              <a:gd name="connsiteX28" fmla="*/ 911225 w 1876547"/>
              <a:gd name="connsiteY28" fmla="*/ 428625 h 743626"/>
              <a:gd name="connsiteX29" fmla="*/ 949325 w 1876547"/>
              <a:gd name="connsiteY29" fmla="*/ 415925 h 743626"/>
              <a:gd name="connsiteX30" fmla="*/ 1066800 w 1876547"/>
              <a:gd name="connsiteY30" fmla="*/ 419100 h 743626"/>
              <a:gd name="connsiteX31" fmla="*/ 1089025 w 1876547"/>
              <a:gd name="connsiteY31" fmla="*/ 409575 h 743626"/>
              <a:gd name="connsiteX32" fmla="*/ 1114425 w 1876547"/>
              <a:gd name="connsiteY32" fmla="*/ 406400 h 743626"/>
              <a:gd name="connsiteX33" fmla="*/ 1127125 w 1876547"/>
              <a:gd name="connsiteY33" fmla="*/ 400050 h 743626"/>
              <a:gd name="connsiteX34" fmla="*/ 1222375 w 1876547"/>
              <a:gd name="connsiteY34" fmla="*/ 400050 h 743626"/>
              <a:gd name="connsiteX35" fmla="*/ 1374775 w 1876547"/>
              <a:gd name="connsiteY35" fmla="*/ 409575 h 743626"/>
              <a:gd name="connsiteX36" fmla="*/ 1397000 w 1876547"/>
              <a:gd name="connsiteY36" fmla="*/ 415925 h 743626"/>
              <a:gd name="connsiteX37" fmla="*/ 1428750 w 1876547"/>
              <a:gd name="connsiteY37" fmla="*/ 425450 h 743626"/>
              <a:gd name="connsiteX38" fmla="*/ 1473200 w 1876547"/>
              <a:gd name="connsiteY38" fmla="*/ 428625 h 743626"/>
              <a:gd name="connsiteX39" fmla="*/ 1492250 w 1876547"/>
              <a:gd name="connsiteY39" fmla="*/ 431800 h 743626"/>
              <a:gd name="connsiteX40" fmla="*/ 1504950 w 1876547"/>
              <a:gd name="connsiteY40" fmla="*/ 434975 h 743626"/>
              <a:gd name="connsiteX41" fmla="*/ 1543050 w 1876547"/>
              <a:gd name="connsiteY41" fmla="*/ 438150 h 743626"/>
              <a:gd name="connsiteX42" fmla="*/ 1619250 w 1876547"/>
              <a:gd name="connsiteY42" fmla="*/ 444500 h 743626"/>
              <a:gd name="connsiteX43" fmla="*/ 1793875 w 1876547"/>
              <a:gd name="connsiteY43" fmla="*/ 422275 h 743626"/>
              <a:gd name="connsiteX44" fmla="*/ 1825625 w 1876547"/>
              <a:gd name="connsiteY44" fmla="*/ 396875 h 743626"/>
              <a:gd name="connsiteX45" fmla="*/ 1876425 w 1876547"/>
              <a:gd name="connsiteY45" fmla="*/ 269875 h 743626"/>
              <a:gd name="connsiteX46" fmla="*/ 1863725 w 1876547"/>
              <a:gd name="connsiteY46" fmla="*/ 180975 h 743626"/>
              <a:gd name="connsiteX47" fmla="*/ 1854200 w 1876547"/>
              <a:gd name="connsiteY47" fmla="*/ 168275 h 743626"/>
              <a:gd name="connsiteX48" fmla="*/ 1835150 w 1876547"/>
              <a:gd name="connsiteY48" fmla="*/ 146050 h 743626"/>
              <a:gd name="connsiteX49" fmla="*/ 1793875 w 1876547"/>
              <a:gd name="connsiteY49" fmla="*/ 104775 h 743626"/>
              <a:gd name="connsiteX50" fmla="*/ 1606550 w 1876547"/>
              <a:gd name="connsiteY50" fmla="*/ 15875 h 743626"/>
              <a:gd name="connsiteX51" fmla="*/ 1482725 w 1876547"/>
              <a:gd name="connsiteY51" fmla="*/ 0 h 743626"/>
              <a:gd name="connsiteX52" fmla="*/ 968375 w 1876547"/>
              <a:gd name="connsiteY52" fmla="*/ 107950 h 743626"/>
              <a:gd name="connsiteX53" fmla="*/ 857250 w 1876547"/>
              <a:gd name="connsiteY53" fmla="*/ 158750 h 743626"/>
              <a:gd name="connsiteX54" fmla="*/ 482600 w 1876547"/>
              <a:gd name="connsiteY54" fmla="*/ 177800 h 743626"/>
              <a:gd name="connsiteX55" fmla="*/ 206375 w 1876547"/>
              <a:gd name="connsiteY55" fmla="*/ 234950 h 743626"/>
              <a:gd name="connsiteX56" fmla="*/ 139700 w 1876547"/>
              <a:gd name="connsiteY56" fmla="*/ 266700 h 743626"/>
              <a:gd name="connsiteX57" fmla="*/ 57150 w 1876547"/>
              <a:gd name="connsiteY57" fmla="*/ 307975 h 743626"/>
              <a:gd name="connsiteX58" fmla="*/ 31750 w 1876547"/>
              <a:gd name="connsiteY58" fmla="*/ 336550 h 743626"/>
              <a:gd name="connsiteX59" fmla="*/ 0 w 1876547"/>
              <a:gd name="connsiteY59" fmla="*/ 406400 h 743626"/>
              <a:gd name="connsiteX60" fmla="*/ 6350 w 1876547"/>
              <a:gd name="connsiteY60" fmla="*/ 504825 h 743626"/>
              <a:gd name="connsiteX61" fmla="*/ 15875 w 1876547"/>
              <a:gd name="connsiteY61" fmla="*/ 530225 h 743626"/>
              <a:gd name="connsiteX62" fmla="*/ 47625 w 1876547"/>
              <a:gd name="connsiteY62" fmla="*/ 577850 h 743626"/>
              <a:gd name="connsiteX63" fmla="*/ 53975 w 1876547"/>
              <a:gd name="connsiteY63" fmla="*/ 593725 h 743626"/>
              <a:gd name="connsiteX64" fmla="*/ 79375 w 1876547"/>
              <a:gd name="connsiteY64" fmla="*/ 666750 h 743626"/>
              <a:gd name="connsiteX65" fmla="*/ 123825 w 1876547"/>
              <a:gd name="connsiteY65" fmla="*/ 727075 h 743626"/>
              <a:gd name="connsiteX66" fmla="*/ 158750 w 1876547"/>
              <a:gd name="connsiteY66" fmla="*/ 742950 h 74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76547" h="743626">
                <a:moveTo>
                  <a:pt x="158750" y="742950"/>
                </a:moveTo>
                <a:cubicBezTo>
                  <a:pt x="167217" y="745067"/>
                  <a:pt x="169588" y="741712"/>
                  <a:pt x="174625" y="739775"/>
                </a:cubicBezTo>
                <a:cubicBezTo>
                  <a:pt x="202873" y="728910"/>
                  <a:pt x="204153" y="722114"/>
                  <a:pt x="231775" y="704850"/>
                </a:cubicBezTo>
                <a:cubicBezTo>
                  <a:pt x="237795" y="701087"/>
                  <a:pt x="244835" y="699137"/>
                  <a:pt x="250825" y="695325"/>
                </a:cubicBezTo>
                <a:cubicBezTo>
                  <a:pt x="308733" y="658475"/>
                  <a:pt x="236381" y="701560"/>
                  <a:pt x="276225" y="673100"/>
                </a:cubicBezTo>
                <a:cubicBezTo>
                  <a:pt x="280076" y="670349"/>
                  <a:pt x="285074" y="669501"/>
                  <a:pt x="288925" y="666750"/>
                </a:cubicBezTo>
                <a:cubicBezTo>
                  <a:pt x="292579" y="664140"/>
                  <a:pt x="295001" y="660100"/>
                  <a:pt x="298450" y="657225"/>
                </a:cubicBezTo>
                <a:cubicBezTo>
                  <a:pt x="301381" y="654782"/>
                  <a:pt x="305044" y="653318"/>
                  <a:pt x="307975" y="650875"/>
                </a:cubicBezTo>
                <a:cubicBezTo>
                  <a:pt x="311424" y="648000"/>
                  <a:pt x="313601" y="643578"/>
                  <a:pt x="317500" y="641350"/>
                </a:cubicBezTo>
                <a:cubicBezTo>
                  <a:pt x="321289" y="639185"/>
                  <a:pt x="326114" y="639707"/>
                  <a:pt x="330200" y="638175"/>
                </a:cubicBezTo>
                <a:cubicBezTo>
                  <a:pt x="334632" y="636513"/>
                  <a:pt x="338506" y="633583"/>
                  <a:pt x="342900" y="631825"/>
                </a:cubicBezTo>
                <a:cubicBezTo>
                  <a:pt x="349115" y="629339"/>
                  <a:pt x="355660" y="627762"/>
                  <a:pt x="361950" y="625475"/>
                </a:cubicBezTo>
                <a:cubicBezTo>
                  <a:pt x="389759" y="615363"/>
                  <a:pt x="366073" y="623076"/>
                  <a:pt x="396875" y="609600"/>
                </a:cubicBezTo>
                <a:cubicBezTo>
                  <a:pt x="407318" y="605031"/>
                  <a:pt x="418430" y="601998"/>
                  <a:pt x="428625" y="596900"/>
                </a:cubicBezTo>
                <a:cubicBezTo>
                  <a:pt x="453195" y="584615"/>
                  <a:pt x="441587" y="591028"/>
                  <a:pt x="463550" y="577850"/>
                </a:cubicBezTo>
                <a:cubicBezTo>
                  <a:pt x="465667" y="574675"/>
                  <a:pt x="466920" y="570709"/>
                  <a:pt x="469900" y="568325"/>
                </a:cubicBezTo>
                <a:cubicBezTo>
                  <a:pt x="472513" y="566234"/>
                  <a:pt x="476219" y="566112"/>
                  <a:pt x="479425" y="565150"/>
                </a:cubicBezTo>
                <a:lnTo>
                  <a:pt x="533400" y="549275"/>
                </a:lnTo>
                <a:cubicBezTo>
                  <a:pt x="556233" y="532966"/>
                  <a:pt x="549695" y="534979"/>
                  <a:pt x="571500" y="527050"/>
                </a:cubicBezTo>
                <a:cubicBezTo>
                  <a:pt x="577790" y="524763"/>
                  <a:pt x="590550" y="520700"/>
                  <a:pt x="590550" y="520700"/>
                </a:cubicBezTo>
                <a:cubicBezTo>
                  <a:pt x="594783" y="517525"/>
                  <a:pt x="598433" y="513365"/>
                  <a:pt x="603250" y="511175"/>
                </a:cubicBezTo>
                <a:cubicBezTo>
                  <a:pt x="615001" y="505834"/>
                  <a:pt x="631799" y="503771"/>
                  <a:pt x="644525" y="501650"/>
                </a:cubicBezTo>
                <a:cubicBezTo>
                  <a:pt x="650875" y="497417"/>
                  <a:pt x="656983" y="492795"/>
                  <a:pt x="663575" y="488950"/>
                </a:cubicBezTo>
                <a:cubicBezTo>
                  <a:pt x="669707" y="485373"/>
                  <a:pt x="676033" y="482062"/>
                  <a:pt x="682625" y="479425"/>
                </a:cubicBezTo>
                <a:cubicBezTo>
                  <a:pt x="699539" y="472659"/>
                  <a:pt x="745781" y="473282"/>
                  <a:pt x="749300" y="473075"/>
                </a:cubicBezTo>
                <a:lnTo>
                  <a:pt x="790575" y="466725"/>
                </a:lnTo>
                <a:cubicBezTo>
                  <a:pt x="862497" y="454217"/>
                  <a:pt x="788874" y="465154"/>
                  <a:pt x="844550" y="457200"/>
                </a:cubicBezTo>
                <a:cubicBezTo>
                  <a:pt x="851286" y="453158"/>
                  <a:pt x="865027" y="444362"/>
                  <a:pt x="873125" y="441325"/>
                </a:cubicBezTo>
                <a:cubicBezTo>
                  <a:pt x="885660" y="436625"/>
                  <a:pt x="898525" y="432858"/>
                  <a:pt x="911225" y="428625"/>
                </a:cubicBezTo>
                <a:lnTo>
                  <a:pt x="949325" y="415925"/>
                </a:lnTo>
                <a:cubicBezTo>
                  <a:pt x="999373" y="422181"/>
                  <a:pt x="1012847" y="426808"/>
                  <a:pt x="1066800" y="419100"/>
                </a:cubicBezTo>
                <a:cubicBezTo>
                  <a:pt x="1074779" y="417960"/>
                  <a:pt x="1081237" y="411652"/>
                  <a:pt x="1089025" y="409575"/>
                </a:cubicBezTo>
                <a:cubicBezTo>
                  <a:pt x="1097269" y="407376"/>
                  <a:pt x="1105958" y="407458"/>
                  <a:pt x="1114425" y="406400"/>
                </a:cubicBezTo>
                <a:cubicBezTo>
                  <a:pt x="1118658" y="404283"/>
                  <a:pt x="1122635" y="401547"/>
                  <a:pt x="1127125" y="400050"/>
                </a:cubicBezTo>
                <a:cubicBezTo>
                  <a:pt x="1154022" y="391084"/>
                  <a:pt x="1210930" y="399592"/>
                  <a:pt x="1222375" y="400050"/>
                </a:cubicBezTo>
                <a:cubicBezTo>
                  <a:pt x="1299213" y="417125"/>
                  <a:pt x="1207524" y="398667"/>
                  <a:pt x="1374775" y="409575"/>
                </a:cubicBezTo>
                <a:cubicBezTo>
                  <a:pt x="1382463" y="410076"/>
                  <a:pt x="1389620" y="413711"/>
                  <a:pt x="1397000" y="415925"/>
                </a:cubicBezTo>
                <a:cubicBezTo>
                  <a:pt x="1407358" y="419032"/>
                  <a:pt x="1418216" y="423945"/>
                  <a:pt x="1428750" y="425450"/>
                </a:cubicBezTo>
                <a:cubicBezTo>
                  <a:pt x="1443455" y="427551"/>
                  <a:pt x="1458383" y="427567"/>
                  <a:pt x="1473200" y="428625"/>
                </a:cubicBezTo>
                <a:cubicBezTo>
                  <a:pt x="1479550" y="429683"/>
                  <a:pt x="1485937" y="430537"/>
                  <a:pt x="1492250" y="431800"/>
                </a:cubicBezTo>
                <a:cubicBezTo>
                  <a:pt x="1496529" y="432656"/>
                  <a:pt x="1500620" y="434434"/>
                  <a:pt x="1504950" y="434975"/>
                </a:cubicBezTo>
                <a:cubicBezTo>
                  <a:pt x="1517596" y="436556"/>
                  <a:pt x="1530363" y="436942"/>
                  <a:pt x="1543050" y="438150"/>
                </a:cubicBezTo>
                <a:cubicBezTo>
                  <a:pt x="1612098" y="444726"/>
                  <a:pt x="1521123" y="437958"/>
                  <a:pt x="1619250" y="444500"/>
                </a:cubicBezTo>
                <a:cubicBezTo>
                  <a:pt x="1733122" y="441970"/>
                  <a:pt x="1731988" y="465596"/>
                  <a:pt x="1793875" y="422275"/>
                </a:cubicBezTo>
                <a:cubicBezTo>
                  <a:pt x="1804978" y="414503"/>
                  <a:pt x="1815042" y="405342"/>
                  <a:pt x="1825625" y="396875"/>
                </a:cubicBezTo>
                <a:cubicBezTo>
                  <a:pt x="1851760" y="352446"/>
                  <a:pt x="1874245" y="325461"/>
                  <a:pt x="1876425" y="269875"/>
                </a:cubicBezTo>
                <a:cubicBezTo>
                  <a:pt x="1877598" y="239964"/>
                  <a:pt x="1870122" y="210218"/>
                  <a:pt x="1863725" y="180975"/>
                </a:cubicBezTo>
                <a:cubicBezTo>
                  <a:pt x="1862594" y="175806"/>
                  <a:pt x="1857551" y="172371"/>
                  <a:pt x="1854200" y="168275"/>
                </a:cubicBezTo>
                <a:cubicBezTo>
                  <a:pt x="1848021" y="160723"/>
                  <a:pt x="1841870" y="153124"/>
                  <a:pt x="1835150" y="146050"/>
                </a:cubicBezTo>
                <a:cubicBezTo>
                  <a:pt x="1821749" y="131944"/>
                  <a:pt x="1808448" y="117667"/>
                  <a:pt x="1793875" y="104775"/>
                </a:cubicBezTo>
                <a:cubicBezTo>
                  <a:pt x="1737295" y="54723"/>
                  <a:pt x="1690063" y="38473"/>
                  <a:pt x="1606550" y="15875"/>
                </a:cubicBezTo>
                <a:cubicBezTo>
                  <a:pt x="1566382" y="5006"/>
                  <a:pt x="1524000" y="5292"/>
                  <a:pt x="1482725" y="0"/>
                </a:cubicBezTo>
                <a:cubicBezTo>
                  <a:pt x="1238111" y="23521"/>
                  <a:pt x="1283267" y="10225"/>
                  <a:pt x="968375" y="107950"/>
                </a:cubicBezTo>
                <a:cubicBezTo>
                  <a:pt x="929477" y="120022"/>
                  <a:pt x="897564" y="152953"/>
                  <a:pt x="857250" y="158750"/>
                </a:cubicBezTo>
                <a:cubicBezTo>
                  <a:pt x="733478" y="176547"/>
                  <a:pt x="482600" y="177800"/>
                  <a:pt x="482600" y="177800"/>
                </a:cubicBezTo>
                <a:cubicBezTo>
                  <a:pt x="385316" y="194014"/>
                  <a:pt x="298396" y="202572"/>
                  <a:pt x="206375" y="234950"/>
                </a:cubicBezTo>
                <a:cubicBezTo>
                  <a:pt x="183154" y="243120"/>
                  <a:pt x="161506" y="255278"/>
                  <a:pt x="139700" y="266700"/>
                </a:cubicBezTo>
                <a:cubicBezTo>
                  <a:pt x="57845" y="309576"/>
                  <a:pt x="100338" y="299337"/>
                  <a:pt x="57150" y="307975"/>
                </a:cubicBezTo>
                <a:cubicBezTo>
                  <a:pt x="49615" y="315510"/>
                  <a:pt x="36077" y="328473"/>
                  <a:pt x="31750" y="336550"/>
                </a:cubicBezTo>
                <a:cubicBezTo>
                  <a:pt x="19673" y="359095"/>
                  <a:pt x="10583" y="383117"/>
                  <a:pt x="0" y="406400"/>
                </a:cubicBezTo>
                <a:cubicBezTo>
                  <a:pt x="2117" y="439208"/>
                  <a:pt x="2169" y="472215"/>
                  <a:pt x="6350" y="504825"/>
                </a:cubicBezTo>
                <a:cubicBezTo>
                  <a:pt x="7500" y="513794"/>
                  <a:pt x="11484" y="522321"/>
                  <a:pt x="15875" y="530225"/>
                </a:cubicBezTo>
                <a:cubicBezTo>
                  <a:pt x="33063" y="561164"/>
                  <a:pt x="35550" y="553700"/>
                  <a:pt x="47625" y="577850"/>
                </a:cubicBezTo>
                <a:cubicBezTo>
                  <a:pt x="50174" y="582948"/>
                  <a:pt x="52058" y="588358"/>
                  <a:pt x="53975" y="593725"/>
                </a:cubicBezTo>
                <a:cubicBezTo>
                  <a:pt x="62643" y="617996"/>
                  <a:pt x="70757" y="642462"/>
                  <a:pt x="79375" y="666750"/>
                </a:cubicBezTo>
                <a:cubicBezTo>
                  <a:pt x="88091" y="691313"/>
                  <a:pt x="94504" y="715347"/>
                  <a:pt x="123825" y="727075"/>
                </a:cubicBezTo>
                <a:cubicBezTo>
                  <a:pt x="140683" y="733818"/>
                  <a:pt x="150283" y="740833"/>
                  <a:pt x="158750" y="742950"/>
                </a:cubicBezTo>
                <a:close/>
              </a:path>
            </a:pathLst>
          </a:custGeom>
          <a:solidFill>
            <a:srgbClr val="FDF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5237486-50F0-F973-54B5-65AD029C743B}"/>
              </a:ext>
            </a:extLst>
          </p:cNvPr>
          <p:cNvSpPr/>
          <p:nvPr/>
        </p:nvSpPr>
        <p:spPr>
          <a:xfrm>
            <a:off x="1804945" y="286247"/>
            <a:ext cx="2870421" cy="2846567"/>
          </a:xfrm>
          <a:custGeom>
            <a:avLst/>
            <a:gdLst>
              <a:gd name="connsiteX0" fmla="*/ 373711 w 2870421"/>
              <a:gd name="connsiteY0" fmla="*/ 2846567 h 2846567"/>
              <a:gd name="connsiteX1" fmla="*/ 1860605 w 2870421"/>
              <a:gd name="connsiteY1" fmla="*/ 2289976 h 2846567"/>
              <a:gd name="connsiteX2" fmla="*/ 2639833 w 2870421"/>
              <a:gd name="connsiteY2" fmla="*/ 1327868 h 2846567"/>
              <a:gd name="connsiteX3" fmla="*/ 2631882 w 2870421"/>
              <a:gd name="connsiteY3" fmla="*/ 1168842 h 2846567"/>
              <a:gd name="connsiteX4" fmla="*/ 2870421 w 2870421"/>
              <a:gd name="connsiteY4" fmla="*/ 0 h 2846567"/>
              <a:gd name="connsiteX5" fmla="*/ 1304014 w 2870421"/>
              <a:gd name="connsiteY5" fmla="*/ 159026 h 2846567"/>
              <a:gd name="connsiteX6" fmla="*/ 0 w 2870421"/>
              <a:gd name="connsiteY6" fmla="*/ 1812897 h 2846567"/>
              <a:gd name="connsiteX7" fmla="*/ 373711 w 2870421"/>
              <a:gd name="connsiteY7" fmla="*/ 2846567 h 28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0421" h="2846567">
                <a:moveTo>
                  <a:pt x="373711" y="2846567"/>
                </a:moveTo>
                <a:lnTo>
                  <a:pt x="1860605" y="2289976"/>
                </a:lnTo>
                <a:lnTo>
                  <a:pt x="2639833" y="1327868"/>
                </a:lnTo>
                <a:lnTo>
                  <a:pt x="2631882" y="1168842"/>
                </a:lnTo>
                <a:lnTo>
                  <a:pt x="2870421" y="0"/>
                </a:lnTo>
                <a:lnTo>
                  <a:pt x="1304014" y="159026"/>
                </a:lnTo>
                <a:lnTo>
                  <a:pt x="0" y="1812897"/>
                </a:lnTo>
                <a:lnTo>
                  <a:pt x="373711" y="284656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F1B285C-5EA8-9902-4F7B-BF1414816849}"/>
              </a:ext>
            </a:extLst>
          </p:cNvPr>
          <p:cNvSpPr/>
          <p:nvPr/>
        </p:nvSpPr>
        <p:spPr>
          <a:xfrm>
            <a:off x="2953798" y="85725"/>
            <a:ext cx="1876547" cy="743626"/>
          </a:xfrm>
          <a:custGeom>
            <a:avLst/>
            <a:gdLst>
              <a:gd name="connsiteX0" fmla="*/ 158750 w 1876547"/>
              <a:gd name="connsiteY0" fmla="*/ 742950 h 743626"/>
              <a:gd name="connsiteX1" fmla="*/ 174625 w 1876547"/>
              <a:gd name="connsiteY1" fmla="*/ 739775 h 743626"/>
              <a:gd name="connsiteX2" fmla="*/ 231775 w 1876547"/>
              <a:gd name="connsiteY2" fmla="*/ 704850 h 743626"/>
              <a:gd name="connsiteX3" fmla="*/ 250825 w 1876547"/>
              <a:gd name="connsiteY3" fmla="*/ 695325 h 743626"/>
              <a:gd name="connsiteX4" fmla="*/ 276225 w 1876547"/>
              <a:gd name="connsiteY4" fmla="*/ 673100 h 743626"/>
              <a:gd name="connsiteX5" fmla="*/ 288925 w 1876547"/>
              <a:gd name="connsiteY5" fmla="*/ 666750 h 743626"/>
              <a:gd name="connsiteX6" fmla="*/ 298450 w 1876547"/>
              <a:gd name="connsiteY6" fmla="*/ 657225 h 743626"/>
              <a:gd name="connsiteX7" fmla="*/ 307975 w 1876547"/>
              <a:gd name="connsiteY7" fmla="*/ 650875 h 743626"/>
              <a:gd name="connsiteX8" fmla="*/ 317500 w 1876547"/>
              <a:gd name="connsiteY8" fmla="*/ 641350 h 743626"/>
              <a:gd name="connsiteX9" fmla="*/ 330200 w 1876547"/>
              <a:gd name="connsiteY9" fmla="*/ 638175 h 743626"/>
              <a:gd name="connsiteX10" fmla="*/ 342900 w 1876547"/>
              <a:gd name="connsiteY10" fmla="*/ 631825 h 743626"/>
              <a:gd name="connsiteX11" fmla="*/ 361950 w 1876547"/>
              <a:gd name="connsiteY11" fmla="*/ 625475 h 743626"/>
              <a:gd name="connsiteX12" fmla="*/ 396875 w 1876547"/>
              <a:gd name="connsiteY12" fmla="*/ 609600 h 743626"/>
              <a:gd name="connsiteX13" fmla="*/ 428625 w 1876547"/>
              <a:gd name="connsiteY13" fmla="*/ 596900 h 743626"/>
              <a:gd name="connsiteX14" fmla="*/ 463550 w 1876547"/>
              <a:gd name="connsiteY14" fmla="*/ 577850 h 743626"/>
              <a:gd name="connsiteX15" fmla="*/ 469900 w 1876547"/>
              <a:gd name="connsiteY15" fmla="*/ 568325 h 743626"/>
              <a:gd name="connsiteX16" fmla="*/ 479425 w 1876547"/>
              <a:gd name="connsiteY16" fmla="*/ 565150 h 743626"/>
              <a:gd name="connsiteX17" fmla="*/ 533400 w 1876547"/>
              <a:gd name="connsiteY17" fmla="*/ 549275 h 743626"/>
              <a:gd name="connsiteX18" fmla="*/ 571500 w 1876547"/>
              <a:gd name="connsiteY18" fmla="*/ 527050 h 743626"/>
              <a:gd name="connsiteX19" fmla="*/ 590550 w 1876547"/>
              <a:gd name="connsiteY19" fmla="*/ 520700 h 743626"/>
              <a:gd name="connsiteX20" fmla="*/ 603250 w 1876547"/>
              <a:gd name="connsiteY20" fmla="*/ 511175 h 743626"/>
              <a:gd name="connsiteX21" fmla="*/ 644525 w 1876547"/>
              <a:gd name="connsiteY21" fmla="*/ 501650 h 743626"/>
              <a:gd name="connsiteX22" fmla="*/ 663575 w 1876547"/>
              <a:gd name="connsiteY22" fmla="*/ 488950 h 743626"/>
              <a:gd name="connsiteX23" fmla="*/ 682625 w 1876547"/>
              <a:gd name="connsiteY23" fmla="*/ 479425 h 743626"/>
              <a:gd name="connsiteX24" fmla="*/ 749300 w 1876547"/>
              <a:gd name="connsiteY24" fmla="*/ 473075 h 743626"/>
              <a:gd name="connsiteX25" fmla="*/ 790575 w 1876547"/>
              <a:gd name="connsiteY25" fmla="*/ 466725 h 743626"/>
              <a:gd name="connsiteX26" fmla="*/ 844550 w 1876547"/>
              <a:gd name="connsiteY26" fmla="*/ 457200 h 743626"/>
              <a:gd name="connsiteX27" fmla="*/ 873125 w 1876547"/>
              <a:gd name="connsiteY27" fmla="*/ 441325 h 743626"/>
              <a:gd name="connsiteX28" fmla="*/ 911225 w 1876547"/>
              <a:gd name="connsiteY28" fmla="*/ 428625 h 743626"/>
              <a:gd name="connsiteX29" fmla="*/ 949325 w 1876547"/>
              <a:gd name="connsiteY29" fmla="*/ 415925 h 743626"/>
              <a:gd name="connsiteX30" fmla="*/ 1066800 w 1876547"/>
              <a:gd name="connsiteY30" fmla="*/ 419100 h 743626"/>
              <a:gd name="connsiteX31" fmla="*/ 1089025 w 1876547"/>
              <a:gd name="connsiteY31" fmla="*/ 409575 h 743626"/>
              <a:gd name="connsiteX32" fmla="*/ 1114425 w 1876547"/>
              <a:gd name="connsiteY32" fmla="*/ 406400 h 743626"/>
              <a:gd name="connsiteX33" fmla="*/ 1127125 w 1876547"/>
              <a:gd name="connsiteY33" fmla="*/ 400050 h 743626"/>
              <a:gd name="connsiteX34" fmla="*/ 1222375 w 1876547"/>
              <a:gd name="connsiteY34" fmla="*/ 400050 h 743626"/>
              <a:gd name="connsiteX35" fmla="*/ 1374775 w 1876547"/>
              <a:gd name="connsiteY35" fmla="*/ 409575 h 743626"/>
              <a:gd name="connsiteX36" fmla="*/ 1397000 w 1876547"/>
              <a:gd name="connsiteY36" fmla="*/ 415925 h 743626"/>
              <a:gd name="connsiteX37" fmla="*/ 1428750 w 1876547"/>
              <a:gd name="connsiteY37" fmla="*/ 425450 h 743626"/>
              <a:gd name="connsiteX38" fmla="*/ 1473200 w 1876547"/>
              <a:gd name="connsiteY38" fmla="*/ 428625 h 743626"/>
              <a:gd name="connsiteX39" fmla="*/ 1492250 w 1876547"/>
              <a:gd name="connsiteY39" fmla="*/ 431800 h 743626"/>
              <a:gd name="connsiteX40" fmla="*/ 1504950 w 1876547"/>
              <a:gd name="connsiteY40" fmla="*/ 434975 h 743626"/>
              <a:gd name="connsiteX41" fmla="*/ 1543050 w 1876547"/>
              <a:gd name="connsiteY41" fmla="*/ 438150 h 743626"/>
              <a:gd name="connsiteX42" fmla="*/ 1619250 w 1876547"/>
              <a:gd name="connsiteY42" fmla="*/ 444500 h 743626"/>
              <a:gd name="connsiteX43" fmla="*/ 1793875 w 1876547"/>
              <a:gd name="connsiteY43" fmla="*/ 422275 h 743626"/>
              <a:gd name="connsiteX44" fmla="*/ 1825625 w 1876547"/>
              <a:gd name="connsiteY44" fmla="*/ 396875 h 743626"/>
              <a:gd name="connsiteX45" fmla="*/ 1876425 w 1876547"/>
              <a:gd name="connsiteY45" fmla="*/ 269875 h 743626"/>
              <a:gd name="connsiteX46" fmla="*/ 1863725 w 1876547"/>
              <a:gd name="connsiteY46" fmla="*/ 180975 h 743626"/>
              <a:gd name="connsiteX47" fmla="*/ 1854200 w 1876547"/>
              <a:gd name="connsiteY47" fmla="*/ 168275 h 743626"/>
              <a:gd name="connsiteX48" fmla="*/ 1835150 w 1876547"/>
              <a:gd name="connsiteY48" fmla="*/ 146050 h 743626"/>
              <a:gd name="connsiteX49" fmla="*/ 1793875 w 1876547"/>
              <a:gd name="connsiteY49" fmla="*/ 104775 h 743626"/>
              <a:gd name="connsiteX50" fmla="*/ 1606550 w 1876547"/>
              <a:gd name="connsiteY50" fmla="*/ 15875 h 743626"/>
              <a:gd name="connsiteX51" fmla="*/ 1482725 w 1876547"/>
              <a:gd name="connsiteY51" fmla="*/ 0 h 743626"/>
              <a:gd name="connsiteX52" fmla="*/ 968375 w 1876547"/>
              <a:gd name="connsiteY52" fmla="*/ 107950 h 743626"/>
              <a:gd name="connsiteX53" fmla="*/ 857250 w 1876547"/>
              <a:gd name="connsiteY53" fmla="*/ 158750 h 743626"/>
              <a:gd name="connsiteX54" fmla="*/ 482600 w 1876547"/>
              <a:gd name="connsiteY54" fmla="*/ 177800 h 743626"/>
              <a:gd name="connsiteX55" fmla="*/ 206375 w 1876547"/>
              <a:gd name="connsiteY55" fmla="*/ 234950 h 743626"/>
              <a:gd name="connsiteX56" fmla="*/ 139700 w 1876547"/>
              <a:gd name="connsiteY56" fmla="*/ 266700 h 743626"/>
              <a:gd name="connsiteX57" fmla="*/ 57150 w 1876547"/>
              <a:gd name="connsiteY57" fmla="*/ 307975 h 743626"/>
              <a:gd name="connsiteX58" fmla="*/ 31750 w 1876547"/>
              <a:gd name="connsiteY58" fmla="*/ 336550 h 743626"/>
              <a:gd name="connsiteX59" fmla="*/ 0 w 1876547"/>
              <a:gd name="connsiteY59" fmla="*/ 406400 h 743626"/>
              <a:gd name="connsiteX60" fmla="*/ 6350 w 1876547"/>
              <a:gd name="connsiteY60" fmla="*/ 504825 h 743626"/>
              <a:gd name="connsiteX61" fmla="*/ 15875 w 1876547"/>
              <a:gd name="connsiteY61" fmla="*/ 530225 h 743626"/>
              <a:gd name="connsiteX62" fmla="*/ 47625 w 1876547"/>
              <a:gd name="connsiteY62" fmla="*/ 577850 h 743626"/>
              <a:gd name="connsiteX63" fmla="*/ 53975 w 1876547"/>
              <a:gd name="connsiteY63" fmla="*/ 593725 h 743626"/>
              <a:gd name="connsiteX64" fmla="*/ 79375 w 1876547"/>
              <a:gd name="connsiteY64" fmla="*/ 666750 h 743626"/>
              <a:gd name="connsiteX65" fmla="*/ 123825 w 1876547"/>
              <a:gd name="connsiteY65" fmla="*/ 727075 h 743626"/>
              <a:gd name="connsiteX66" fmla="*/ 158750 w 1876547"/>
              <a:gd name="connsiteY66" fmla="*/ 742950 h 74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76547" h="743626">
                <a:moveTo>
                  <a:pt x="158750" y="742950"/>
                </a:moveTo>
                <a:cubicBezTo>
                  <a:pt x="167217" y="745067"/>
                  <a:pt x="169588" y="741712"/>
                  <a:pt x="174625" y="739775"/>
                </a:cubicBezTo>
                <a:cubicBezTo>
                  <a:pt x="202873" y="728910"/>
                  <a:pt x="204153" y="722114"/>
                  <a:pt x="231775" y="704850"/>
                </a:cubicBezTo>
                <a:cubicBezTo>
                  <a:pt x="237795" y="701087"/>
                  <a:pt x="244835" y="699137"/>
                  <a:pt x="250825" y="695325"/>
                </a:cubicBezTo>
                <a:cubicBezTo>
                  <a:pt x="308733" y="658475"/>
                  <a:pt x="236381" y="701560"/>
                  <a:pt x="276225" y="673100"/>
                </a:cubicBezTo>
                <a:cubicBezTo>
                  <a:pt x="280076" y="670349"/>
                  <a:pt x="285074" y="669501"/>
                  <a:pt x="288925" y="666750"/>
                </a:cubicBezTo>
                <a:cubicBezTo>
                  <a:pt x="292579" y="664140"/>
                  <a:pt x="295001" y="660100"/>
                  <a:pt x="298450" y="657225"/>
                </a:cubicBezTo>
                <a:cubicBezTo>
                  <a:pt x="301381" y="654782"/>
                  <a:pt x="305044" y="653318"/>
                  <a:pt x="307975" y="650875"/>
                </a:cubicBezTo>
                <a:cubicBezTo>
                  <a:pt x="311424" y="648000"/>
                  <a:pt x="313601" y="643578"/>
                  <a:pt x="317500" y="641350"/>
                </a:cubicBezTo>
                <a:cubicBezTo>
                  <a:pt x="321289" y="639185"/>
                  <a:pt x="326114" y="639707"/>
                  <a:pt x="330200" y="638175"/>
                </a:cubicBezTo>
                <a:cubicBezTo>
                  <a:pt x="334632" y="636513"/>
                  <a:pt x="338506" y="633583"/>
                  <a:pt x="342900" y="631825"/>
                </a:cubicBezTo>
                <a:cubicBezTo>
                  <a:pt x="349115" y="629339"/>
                  <a:pt x="355660" y="627762"/>
                  <a:pt x="361950" y="625475"/>
                </a:cubicBezTo>
                <a:cubicBezTo>
                  <a:pt x="389759" y="615363"/>
                  <a:pt x="366073" y="623076"/>
                  <a:pt x="396875" y="609600"/>
                </a:cubicBezTo>
                <a:cubicBezTo>
                  <a:pt x="407318" y="605031"/>
                  <a:pt x="418430" y="601998"/>
                  <a:pt x="428625" y="596900"/>
                </a:cubicBezTo>
                <a:cubicBezTo>
                  <a:pt x="453195" y="584615"/>
                  <a:pt x="441587" y="591028"/>
                  <a:pt x="463550" y="577850"/>
                </a:cubicBezTo>
                <a:cubicBezTo>
                  <a:pt x="465667" y="574675"/>
                  <a:pt x="466920" y="570709"/>
                  <a:pt x="469900" y="568325"/>
                </a:cubicBezTo>
                <a:cubicBezTo>
                  <a:pt x="472513" y="566234"/>
                  <a:pt x="476219" y="566112"/>
                  <a:pt x="479425" y="565150"/>
                </a:cubicBezTo>
                <a:lnTo>
                  <a:pt x="533400" y="549275"/>
                </a:lnTo>
                <a:cubicBezTo>
                  <a:pt x="556233" y="532966"/>
                  <a:pt x="549695" y="534979"/>
                  <a:pt x="571500" y="527050"/>
                </a:cubicBezTo>
                <a:cubicBezTo>
                  <a:pt x="577790" y="524763"/>
                  <a:pt x="590550" y="520700"/>
                  <a:pt x="590550" y="520700"/>
                </a:cubicBezTo>
                <a:cubicBezTo>
                  <a:pt x="594783" y="517525"/>
                  <a:pt x="598433" y="513365"/>
                  <a:pt x="603250" y="511175"/>
                </a:cubicBezTo>
                <a:cubicBezTo>
                  <a:pt x="615001" y="505834"/>
                  <a:pt x="631799" y="503771"/>
                  <a:pt x="644525" y="501650"/>
                </a:cubicBezTo>
                <a:cubicBezTo>
                  <a:pt x="650875" y="497417"/>
                  <a:pt x="656983" y="492795"/>
                  <a:pt x="663575" y="488950"/>
                </a:cubicBezTo>
                <a:cubicBezTo>
                  <a:pt x="669707" y="485373"/>
                  <a:pt x="676033" y="482062"/>
                  <a:pt x="682625" y="479425"/>
                </a:cubicBezTo>
                <a:cubicBezTo>
                  <a:pt x="699539" y="472659"/>
                  <a:pt x="745781" y="473282"/>
                  <a:pt x="749300" y="473075"/>
                </a:cubicBezTo>
                <a:lnTo>
                  <a:pt x="790575" y="466725"/>
                </a:lnTo>
                <a:cubicBezTo>
                  <a:pt x="862497" y="454217"/>
                  <a:pt x="788874" y="465154"/>
                  <a:pt x="844550" y="457200"/>
                </a:cubicBezTo>
                <a:cubicBezTo>
                  <a:pt x="851286" y="453158"/>
                  <a:pt x="865027" y="444362"/>
                  <a:pt x="873125" y="441325"/>
                </a:cubicBezTo>
                <a:cubicBezTo>
                  <a:pt x="885660" y="436625"/>
                  <a:pt x="898525" y="432858"/>
                  <a:pt x="911225" y="428625"/>
                </a:cubicBezTo>
                <a:lnTo>
                  <a:pt x="949325" y="415925"/>
                </a:lnTo>
                <a:cubicBezTo>
                  <a:pt x="999373" y="422181"/>
                  <a:pt x="1012847" y="426808"/>
                  <a:pt x="1066800" y="419100"/>
                </a:cubicBezTo>
                <a:cubicBezTo>
                  <a:pt x="1074779" y="417960"/>
                  <a:pt x="1081237" y="411652"/>
                  <a:pt x="1089025" y="409575"/>
                </a:cubicBezTo>
                <a:cubicBezTo>
                  <a:pt x="1097269" y="407376"/>
                  <a:pt x="1105958" y="407458"/>
                  <a:pt x="1114425" y="406400"/>
                </a:cubicBezTo>
                <a:cubicBezTo>
                  <a:pt x="1118658" y="404283"/>
                  <a:pt x="1122635" y="401547"/>
                  <a:pt x="1127125" y="400050"/>
                </a:cubicBezTo>
                <a:cubicBezTo>
                  <a:pt x="1154022" y="391084"/>
                  <a:pt x="1210930" y="399592"/>
                  <a:pt x="1222375" y="400050"/>
                </a:cubicBezTo>
                <a:cubicBezTo>
                  <a:pt x="1299213" y="417125"/>
                  <a:pt x="1207524" y="398667"/>
                  <a:pt x="1374775" y="409575"/>
                </a:cubicBezTo>
                <a:cubicBezTo>
                  <a:pt x="1382463" y="410076"/>
                  <a:pt x="1389620" y="413711"/>
                  <a:pt x="1397000" y="415925"/>
                </a:cubicBezTo>
                <a:cubicBezTo>
                  <a:pt x="1407358" y="419032"/>
                  <a:pt x="1418216" y="423945"/>
                  <a:pt x="1428750" y="425450"/>
                </a:cubicBezTo>
                <a:cubicBezTo>
                  <a:pt x="1443455" y="427551"/>
                  <a:pt x="1458383" y="427567"/>
                  <a:pt x="1473200" y="428625"/>
                </a:cubicBezTo>
                <a:cubicBezTo>
                  <a:pt x="1479550" y="429683"/>
                  <a:pt x="1485937" y="430537"/>
                  <a:pt x="1492250" y="431800"/>
                </a:cubicBezTo>
                <a:cubicBezTo>
                  <a:pt x="1496529" y="432656"/>
                  <a:pt x="1500620" y="434434"/>
                  <a:pt x="1504950" y="434975"/>
                </a:cubicBezTo>
                <a:cubicBezTo>
                  <a:pt x="1517596" y="436556"/>
                  <a:pt x="1530363" y="436942"/>
                  <a:pt x="1543050" y="438150"/>
                </a:cubicBezTo>
                <a:cubicBezTo>
                  <a:pt x="1612098" y="444726"/>
                  <a:pt x="1521123" y="437958"/>
                  <a:pt x="1619250" y="444500"/>
                </a:cubicBezTo>
                <a:cubicBezTo>
                  <a:pt x="1733122" y="441970"/>
                  <a:pt x="1731988" y="465596"/>
                  <a:pt x="1793875" y="422275"/>
                </a:cubicBezTo>
                <a:cubicBezTo>
                  <a:pt x="1804978" y="414503"/>
                  <a:pt x="1815042" y="405342"/>
                  <a:pt x="1825625" y="396875"/>
                </a:cubicBezTo>
                <a:cubicBezTo>
                  <a:pt x="1851760" y="352446"/>
                  <a:pt x="1874245" y="325461"/>
                  <a:pt x="1876425" y="269875"/>
                </a:cubicBezTo>
                <a:cubicBezTo>
                  <a:pt x="1877598" y="239964"/>
                  <a:pt x="1870122" y="210218"/>
                  <a:pt x="1863725" y="180975"/>
                </a:cubicBezTo>
                <a:cubicBezTo>
                  <a:pt x="1862594" y="175806"/>
                  <a:pt x="1857551" y="172371"/>
                  <a:pt x="1854200" y="168275"/>
                </a:cubicBezTo>
                <a:cubicBezTo>
                  <a:pt x="1848021" y="160723"/>
                  <a:pt x="1841870" y="153124"/>
                  <a:pt x="1835150" y="146050"/>
                </a:cubicBezTo>
                <a:cubicBezTo>
                  <a:pt x="1821749" y="131944"/>
                  <a:pt x="1808448" y="117667"/>
                  <a:pt x="1793875" y="104775"/>
                </a:cubicBezTo>
                <a:cubicBezTo>
                  <a:pt x="1737295" y="54723"/>
                  <a:pt x="1690063" y="38473"/>
                  <a:pt x="1606550" y="15875"/>
                </a:cubicBezTo>
                <a:cubicBezTo>
                  <a:pt x="1566382" y="5006"/>
                  <a:pt x="1524000" y="5292"/>
                  <a:pt x="1482725" y="0"/>
                </a:cubicBezTo>
                <a:cubicBezTo>
                  <a:pt x="1238111" y="23521"/>
                  <a:pt x="1283267" y="10225"/>
                  <a:pt x="968375" y="107950"/>
                </a:cubicBezTo>
                <a:cubicBezTo>
                  <a:pt x="929477" y="120022"/>
                  <a:pt x="897564" y="152953"/>
                  <a:pt x="857250" y="158750"/>
                </a:cubicBezTo>
                <a:cubicBezTo>
                  <a:pt x="733478" y="176547"/>
                  <a:pt x="482600" y="177800"/>
                  <a:pt x="482600" y="177800"/>
                </a:cubicBezTo>
                <a:cubicBezTo>
                  <a:pt x="385316" y="194014"/>
                  <a:pt x="298396" y="202572"/>
                  <a:pt x="206375" y="234950"/>
                </a:cubicBezTo>
                <a:cubicBezTo>
                  <a:pt x="183154" y="243120"/>
                  <a:pt x="161506" y="255278"/>
                  <a:pt x="139700" y="266700"/>
                </a:cubicBezTo>
                <a:cubicBezTo>
                  <a:pt x="57845" y="309576"/>
                  <a:pt x="100338" y="299337"/>
                  <a:pt x="57150" y="307975"/>
                </a:cubicBezTo>
                <a:cubicBezTo>
                  <a:pt x="49615" y="315510"/>
                  <a:pt x="36077" y="328473"/>
                  <a:pt x="31750" y="336550"/>
                </a:cubicBezTo>
                <a:cubicBezTo>
                  <a:pt x="19673" y="359095"/>
                  <a:pt x="10583" y="383117"/>
                  <a:pt x="0" y="406400"/>
                </a:cubicBezTo>
                <a:cubicBezTo>
                  <a:pt x="2117" y="439208"/>
                  <a:pt x="2169" y="472215"/>
                  <a:pt x="6350" y="504825"/>
                </a:cubicBezTo>
                <a:cubicBezTo>
                  <a:pt x="7500" y="513794"/>
                  <a:pt x="11484" y="522321"/>
                  <a:pt x="15875" y="530225"/>
                </a:cubicBezTo>
                <a:cubicBezTo>
                  <a:pt x="33063" y="561164"/>
                  <a:pt x="35550" y="553700"/>
                  <a:pt x="47625" y="577850"/>
                </a:cubicBezTo>
                <a:cubicBezTo>
                  <a:pt x="50174" y="582948"/>
                  <a:pt x="52058" y="588358"/>
                  <a:pt x="53975" y="593725"/>
                </a:cubicBezTo>
                <a:cubicBezTo>
                  <a:pt x="62643" y="617996"/>
                  <a:pt x="70757" y="642462"/>
                  <a:pt x="79375" y="666750"/>
                </a:cubicBezTo>
                <a:cubicBezTo>
                  <a:pt x="88091" y="691313"/>
                  <a:pt x="94504" y="715347"/>
                  <a:pt x="123825" y="727075"/>
                </a:cubicBezTo>
                <a:cubicBezTo>
                  <a:pt x="140683" y="733818"/>
                  <a:pt x="150283" y="740833"/>
                  <a:pt x="158750" y="742950"/>
                </a:cubicBezTo>
                <a:close/>
              </a:path>
            </a:pathLst>
          </a:custGeom>
          <a:solidFill>
            <a:srgbClr val="FDF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F950A49-AE6A-20A0-50B5-65B3272FFC42}"/>
              </a:ext>
            </a:extLst>
          </p:cNvPr>
          <p:cNvSpPr/>
          <p:nvPr/>
        </p:nvSpPr>
        <p:spPr>
          <a:xfrm>
            <a:off x="2083239" y="455557"/>
            <a:ext cx="1093366" cy="1357368"/>
          </a:xfrm>
          <a:custGeom>
            <a:avLst/>
            <a:gdLst>
              <a:gd name="connsiteX0" fmla="*/ 264134 w 1093366"/>
              <a:gd name="connsiteY0" fmla="*/ 1357368 h 1357368"/>
              <a:gd name="connsiteX1" fmla="*/ 267309 w 1093366"/>
              <a:gd name="connsiteY1" fmla="*/ 1328793 h 1357368"/>
              <a:gd name="connsiteX2" fmla="*/ 289534 w 1093366"/>
              <a:gd name="connsiteY2" fmla="*/ 1300218 h 1357368"/>
              <a:gd name="connsiteX3" fmla="*/ 305409 w 1093366"/>
              <a:gd name="connsiteY3" fmla="*/ 1258943 h 1357368"/>
              <a:gd name="connsiteX4" fmla="*/ 314934 w 1093366"/>
              <a:gd name="connsiteY4" fmla="*/ 1217668 h 1357368"/>
              <a:gd name="connsiteX5" fmla="*/ 337159 w 1093366"/>
              <a:gd name="connsiteY5" fmla="*/ 1185918 h 1357368"/>
              <a:gd name="connsiteX6" fmla="*/ 346684 w 1093366"/>
              <a:gd name="connsiteY6" fmla="*/ 1182743 h 1357368"/>
              <a:gd name="connsiteX7" fmla="*/ 353034 w 1093366"/>
              <a:gd name="connsiteY7" fmla="*/ 1144643 h 1357368"/>
              <a:gd name="connsiteX8" fmla="*/ 397484 w 1093366"/>
              <a:gd name="connsiteY8" fmla="*/ 1058918 h 1357368"/>
              <a:gd name="connsiteX9" fmla="*/ 407009 w 1093366"/>
              <a:gd name="connsiteY9" fmla="*/ 1049393 h 1357368"/>
              <a:gd name="connsiteX10" fmla="*/ 416534 w 1093366"/>
              <a:gd name="connsiteY10" fmla="*/ 1036693 h 1357368"/>
              <a:gd name="connsiteX11" fmla="*/ 432409 w 1093366"/>
              <a:gd name="connsiteY11" fmla="*/ 1008118 h 1357368"/>
              <a:gd name="connsiteX12" fmla="*/ 441934 w 1093366"/>
              <a:gd name="connsiteY12" fmla="*/ 995418 h 1357368"/>
              <a:gd name="connsiteX13" fmla="*/ 480034 w 1093366"/>
              <a:gd name="connsiteY13" fmla="*/ 912868 h 1357368"/>
              <a:gd name="connsiteX14" fmla="*/ 492734 w 1093366"/>
              <a:gd name="connsiteY14" fmla="*/ 884293 h 1357368"/>
              <a:gd name="connsiteX15" fmla="*/ 502259 w 1093366"/>
              <a:gd name="connsiteY15" fmla="*/ 877943 h 1357368"/>
              <a:gd name="connsiteX16" fmla="*/ 524484 w 1093366"/>
              <a:gd name="connsiteY16" fmla="*/ 862068 h 1357368"/>
              <a:gd name="connsiteX17" fmla="*/ 546709 w 1093366"/>
              <a:gd name="connsiteY17" fmla="*/ 846193 h 1357368"/>
              <a:gd name="connsiteX18" fmla="*/ 581634 w 1093366"/>
              <a:gd name="connsiteY18" fmla="*/ 789043 h 1357368"/>
              <a:gd name="connsiteX19" fmla="*/ 607034 w 1093366"/>
              <a:gd name="connsiteY19" fmla="*/ 760468 h 1357368"/>
              <a:gd name="connsiteX20" fmla="*/ 619734 w 1093366"/>
              <a:gd name="connsiteY20" fmla="*/ 744593 h 1357368"/>
              <a:gd name="connsiteX21" fmla="*/ 629259 w 1093366"/>
              <a:gd name="connsiteY21" fmla="*/ 735068 h 1357368"/>
              <a:gd name="connsiteX22" fmla="*/ 657834 w 1093366"/>
              <a:gd name="connsiteY22" fmla="*/ 690618 h 1357368"/>
              <a:gd name="connsiteX23" fmla="*/ 670534 w 1093366"/>
              <a:gd name="connsiteY23" fmla="*/ 671568 h 1357368"/>
              <a:gd name="connsiteX24" fmla="*/ 686409 w 1093366"/>
              <a:gd name="connsiteY24" fmla="*/ 655693 h 1357368"/>
              <a:gd name="connsiteX25" fmla="*/ 689584 w 1093366"/>
              <a:gd name="connsiteY25" fmla="*/ 639818 h 1357368"/>
              <a:gd name="connsiteX26" fmla="*/ 705459 w 1093366"/>
              <a:gd name="connsiteY26" fmla="*/ 633468 h 1357368"/>
              <a:gd name="connsiteX27" fmla="*/ 721334 w 1093366"/>
              <a:gd name="connsiteY27" fmla="*/ 620768 h 1357368"/>
              <a:gd name="connsiteX28" fmla="*/ 753084 w 1093366"/>
              <a:gd name="connsiteY28" fmla="*/ 589018 h 1357368"/>
              <a:gd name="connsiteX29" fmla="*/ 778484 w 1093366"/>
              <a:gd name="connsiteY29" fmla="*/ 569968 h 1357368"/>
              <a:gd name="connsiteX30" fmla="*/ 797534 w 1093366"/>
              <a:gd name="connsiteY30" fmla="*/ 547743 h 1357368"/>
              <a:gd name="connsiteX31" fmla="*/ 810234 w 1093366"/>
              <a:gd name="connsiteY31" fmla="*/ 535043 h 1357368"/>
              <a:gd name="connsiteX32" fmla="*/ 822934 w 1093366"/>
              <a:gd name="connsiteY32" fmla="*/ 522343 h 1357368"/>
              <a:gd name="connsiteX33" fmla="*/ 845159 w 1093366"/>
              <a:gd name="connsiteY33" fmla="*/ 500118 h 1357368"/>
              <a:gd name="connsiteX34" fmla="*/ 886434 w 1093366"/>
              <a:gd name="connsiteY34" fmla="*/ 481068 h 1357368"/>
              <a:gd name="connsiteX35" fmla="*/ 924534 w 1093366"/>
              <a:gd name="connsiteY35" fmla="*/ 452493 h 1357368"/>
              <a:gd name="connsiteX36" fmla="*/ 943584 w 1093366"/>
              <a:gd name="connsiteY36" fmla="*/ 439793 h 1357368"/>
              <a:gd name="connsiteX37" fmla="*/ 953109 w 1093366"/>
              <a:gd name="connsiteY37" fmla="*/ 430268 h 1357368"/>
              <a:gd name="connsiteX38" fmla="*/ 965809 w 1093366"/>
              <a:gd name="connsiteY38" fmla="*/ 423918 h 1357368"/>
              <a:gd name="connsiteX39" fmla="*/ 991209 w 1093366"/>
              <a:gd name="connsiteY39" fmla="*/ 404868 h 1357368"/>
              <a:gd name="connsiteX40" fmla="*/ 1010259 w 1093366"/>
              <a:gd name="connsiteY40" fmla="*/ 373118 h 1357368"/>
              <a:gd name="connsiteX41" fmla="*/ 1032484 w 1093366"/>
              <a:gd name="connsiteY41" fmla="*/ 331843 h 1357368"/>
              <a:gd name="connsiteX42" fmla="*/ 1067409 w 1093366"/>
              <a:gd name="connsiteY42" fmla="*/ 236593 h 1357368"/>
              <a:gd name="connsiteX43" fmla="*/ 1086459 w 1093366"/>
              <a:gd name="connsiteY43" fmla="*/ 188968 h 1357368"/>
              <a:gd name="connsiteX44" fmla="*/ 1089634 w 1093366"/>
              <a:gd name="connsiteY44" fmla="*/ 87368 h 1357368"/>
              <a:gd name="connsiteX45" fmla="*/ 1061059 w 1093366"/>
              <a:gd name="connsiteY45" fmla="*/ 55618 h 1357368"/>
              <a:gd name="connsiteX46" fmla="*/ 1038834 w 1093366"/>
              <a:gd name="connsiteY46" fmla="*/ 52443 h 1357368"/>
              <a:gd name="connsiteX47" fmla="*/ 1010259 w 1093366"/>
              <a:gd name="connsiteY47" fmla="*/ 42918 h 1357368"/>
              <a:gd name="connsiteX48" fmla="*/ 994384 w 1093366"/>
              <a:gd name="connsiteY48" fmla="*/ 36568 h 1357368"/>
              <a:gd name="connsiteX49" fmla="*/ 959459 w 1093366"/>
              <a:gd name="connsiteY49" fmla="*/ 27043 h 1357368"/>
              <a:gd name="connsiteX50" fmla="*/ 924534 w 1093366"/>
              <a:gd name="connsiteY50" fmla="*/ 20693 h 1357368"/>
              <a:gd name="connsiteX51" fmla="*/ 848334 w 1093366"/>
              <a:gd name="connsiteY51" fmla="*/ 1643 h 1357368"/>
              <a:gd name="connsiteX52" fmla="*/ 756259 w 1093366"/>
              <a:gd name="connsiteY52" fmla="*/ 4818 h 1357368"/>
              <a:gd name="connsiteX53" fmla="*/ 527659 w 1093366"/>
              <a:gd name="connsiteY53" fmla="*/ 188968 h 1357368"/>
              <a:gd name="connsiteX54" fmla="*/ 283184 w 1093366"/>
              <a:gd name="connsiteY54" fmla="*/ 474718 h 1357368"/>
              <a:gd name="connsiteX55" fmla="*/ 276834 w 1093366"/>
              <a:gd name="connsiteY55" fmla="*/ 484243 h 1357368"/>
              <a:gd name="connsiteX56" fmla="*/ 156184 w 1093366"/>
              <a:gd name="connsiteY56" fmla="*/ 706493 h 1357368"/>
              <a:gd name="connsiteX57" fmla="*/ 111734 w 1093366"/>
              <a:gd name="connsiteY57" fmla="*/ 757293 h 1357368"/>
              <a:gd name="connsiteX58" fmla="*/ 57759 w 1093366"/>
              <a:gd name="connsiteY58" fmla="*/ 839843 h 1357368"/>
              <a:gd name="connsiteX59" fmla="*/ 3784 w 1093366"/>
              <a:gd name="connsiteY59" fmla="*/ 1001768 h 1357368"/>
              <a:gd name="connsiteX60" fmla="*/ 10134 w 1093366"/>
              <a:gd name="connsiteY60" fmla="*/ 1163693 h 1357368"/>
              <a:gd name="connsiteX61" fmla="*/ 16484 w 1093366"/>
              <a:gd name="connsiteY61" fmla="*/ 1198618 h 1357368"/>
              <a:gd name="connsiteX62" fmla="*/ 54584 w 1093366"/>
              <a:gd name="connsiteY62" fmla="*/ 1262118 h 1357368"/>
              <a:gd name="connsiteX63" fmla="*/ 121259 w 1093366"/>
              <a:gd name="connsiteY63" fmla="*/ 1306568 h 1357368"/>
              <a:gd name="connsiteX64" fmla="*/ 146659 w 1093366"/>
              <a:gd name="connsiteY64" fmla="*/ 1319268 h 1357368"/>
              <a:gd name="connsiteX65" fmla="*/ 162534 w 1093366"/>
              <a:gd name="connsiteY65" fmla="*/ 1328793 h 1357368"/>
              <a:gd name="connsiteX66" fmla="*/ 264134 w 1093366"/>
              <a:gd name="connsiteY66" fmla="*/ 1357368 h 13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93366" h="1357368">
                <a:moveTo>
                  <a:pt x="264134" y="1357368"/>
                </a:moveTo>
                <a:cubicBezTo>
                  <a:pt x="281596" y="1357368"/>
                  <a:pt x="263417" y="1337551"/>
                  <a:pt x="267309" y="1328793"/>
                </a:cubicBezTo>
                <a:cubicBezTo>
                  <a:pt x="272210" y="1317766"/>
                  <a:pt x="283139" y="1310451"/>
                  <a:pt x="289534" y="1300218"/>
                </a:cubicBezTo>
                <a:cubicBezTo>
                  <a:pt x="295325" y="1290952"/>
                  <a:pt x="301801" y="1269768"/>
                  <a:pt x="305409" y="1258943"/>
                </a:cubicBezTo>
                <a:cubicBezTo>
                  <a:pt x="307416" y="1242889"/>
                  <a:pt x="306668" y="1231445"/>
                  <a:pt x="314934" y="1217668"/>
                </a:cubicBezTo>
                <a:cubicBezTo>
                  <a:pt x="321581" y="1206590"/>
                  <a:pt x="324903" y="1190003"/>
                  <a:pt x="337159" y="1185918"/>
                </a:cubicBezTo>
                <a:lnTo>
                  <a:pt x="346684" y="1182743"/>
                </a:lnTo>
                <a:cubicBezTo>
                  <a:pt x="348801" y="1170043"/>
                  <a:pt x="348634" y="1156743"/>
                  <a:pt x="353034" y="1144643"/>
                </a:cubicBezTo>
                <a:cubicBezTo>
                  <a:pt x="360075" y="1125281"/>
                  <a:pt x="379807" y="1081645"/>
                  <a:pt x="397484" y="1058918"/>
                </a:cubicBezTo>
                <a:cubicBezTo>
                  <a:pt x="400241" y="1055374"/>
                  <a:pt x="404087" y="1052802"/>
                  <a:pt x="407009" y="1049393"/>
                </a:cubicBezTo>
                <a:cubicBezTo>
                  <a:pt x="410453" y="1045375"/>
                  <a:pt x="413359" y="1040926"/>
                  <a:pt x="416534" y="1036693"/>
                </a:cubicBezTo>
                <a:cubicBezTo>
                  <a:pt x="421832" y="1020798"/>
                  <a:pt x="418514" y="1027968"/>
                  <a:pt x="432409" y="1008118"/>
                </a:cubicBezTo>
                <a:cubicBezTo>
                  <a:pt x="435444" y="1003783"/>
                  <a:pt x="439567" y="1000151"/>
                  <a:pt x="441934" y="995418"/>
                </a:cubicBezTo>
                <a:cubicBezTo>
                  <a:pt x="455487" y="968311"/>
                  <a:pt x="472684" y="942269"/>
                  <a:pt x="480034" y="912868"/>
                </a:cubicBezTo>
                <a:cubicBezTo>
                  <a:pt x="483237" y="900056"/>
                  <a:pt x="483041" y="895601"/>
                  <a:pt x="492734" y="884293"/>
                </a:cubicBezTo>
                <a:cubicBezTo>
                  <a:pt x="495217" y="881396"/>
                  <a:pt x="499154" y="880161"/>
                  <a:pt x="502259" y="877943"/>
                </a:cubicBezTo>
                <a:cubicBezTo>
                  <a:pt x="509073" y="873076"/>
                  <a:pt x="517001" y="866344"/>
                  <a:pt x="524484" y="862068"/>
                </a:cubicBezTo>
                <a:cubicBezTo>
                  <a:pt x="535180" y="855956"/>
                  <a:pt x="539548" y="856934"/>
                  <a:pt x="546709" y="846193"/>
                </a:cubicBezTo>
                <a:cubicBezTo>
                  <a:pt x="559093" y="827617"/>
                  <a:pt x="568239" y="806903"/>
                  <a:pt x="581634" y="789043"/>
                </a:cubicBezTo>
                <a:cubicBezTo>
                  <a:pt x="602585" y="761109"/>
                  <a:pt x="577609" y="793163"/>
                  <a:pt x="607034" y="760468"/>
                </a:cubicBezTo>
                <a:cubicBezTo>
                  <a:pt x="611567" y="755431"/>
                  <a:pt x="615272" y="749693"/>
                  <a:pt x="619734" y="744593"/>
                </a:cubicBezTo>
                <a:cubicBezTo>
                  <a:pt x="622691" y="741214"/>
                  <a:pt x="626337" y="738477"/>
                  <a:pt x="629259" y="735068"/>
                </a:cubicBezTo>
                <a:cubicBezTo>
                  <a:pt x="642392" y="719747"/>
                  <a:pt x="644919" y="709990"/>
                  <a:pt x="657834" y="690618"/>
                </a:cubicBezTo>
                <a:cubicBezTo>
                  <a:pt x="662067" y="684268"/>
                  <a:pt x="666607" y="678112"/>
                  <a:pt x="670534" y="671568"/>
                </a:cubicBezTo>
                <a:cubicBezTo>
                  <a:pt x="680342" y="655221"/>
                  <a:pt x="671007" y="660827"/>
                  <a:pt x="686409" y="655693"/>
                </a:cubicBezTo>
                <a:cubicBezTo>
                  <a:pt x="687467" y="650401"/>
                  <a:pt x="686072" y="643915"/>
                  <a:pt x="689584" y="639818"/>
                </a:cubicBezTo>
                <a:cubicBezTo>
                  <a:pt x="693293" y="635491"/>
                  <a:pt x="700572" y="636400"/>
                  <a:pt x="705459" y="633468"/>
                </a:cubicBezTo>
                <a:cubicBezTo>
                  <a:pt x="711270" y="629981"/>
                  <a:pt x="716380" y="625392"/>
                  <a:pt x="721334" y="620768"/>
                </a:cubicBezTo>
                <a:cubicBezTo>
                  <a:pt x="732276" y="610556"/>
                  <a:pt x="741110" y="597998"/>
                  <a:pt x="753084" y="589018"/>
                </a:cubicBezTo>
                <a:cubicBezTo>
                  <a:pt x="761551" y="582668"/>
                  <a:pt x="770729" y="577169"/>
                  <a:pt x="778484" y="569968"/>
                </a:cubicBezTo>
                <a:cubicBezTo>
                  <a:pt x="785634" y="563329"/>
                  <a:pt x="790970" y="554963"/>
                  <a:pt x="797534" y="547743"/>
                </a:cubicBezTo>
                <a:cubicBezTo>
                  <a:pt x="801561" y="543313"/>
                  <a:pt x="806001" y="539276"/>
                  <a:pt x="810234" y="535043"/>
                </a:cubicBezTo>
                <a:cubicBezTo>
                  <a:pt x="817161" y="514261"/>
                  <a:pt x="807540" y="534658"/>
                  <a:pt x="822934" y="522343"/>
                </a:cubicBezTo>
                <a:cubicBezTo>
                  <a:pt x="831115" y="515798"/>
                  <a:pt x="835646" y="504508"/>
                  <a:pt x="845159" y="500118"/>
                </a:cubicBezTo>
                <a:cubicBezTo>
                  <a:pt x="858917" y="493768"/>
                  <a:pt x="873157" y="488371"/>
                  <a:pt x="886434" y="481068"/>
                </a:cubicBezTo>
                <a:cubicBezTo>
                  <a:pt x="901134" y="472983"/>
                  <a:pt x="911256" y="462150"/>
                  <a:pt x="924534" y="452493"/>
                </a:cubicBezTo>
                <a:cubicBezTo>
                  <a:pt x="930706" y="448004"/>
                  <a:pt x="937560" y="444478"/>
                  <a:pt x="943584" y="439793"/>
                </a:cubicBezTo>
                <a:cubicBezTo>
                  <a:pt x="947128" y="437036"/>
                  <a:pt x="949455" y="432878"/>
                  <a:pt x="953109" y="430268"/>
                </a:cubicBezTo>
                <a:cubicBezTo>
                  <a:pt x="956960" y="427517"/>
                  <a:pt x="962073" y="426824"/>
                  <a:pt x="965809" y="423918"/>
                </a:cubicBezTo>
                <a:cubicBezTo>
                  <a:pt x="993171" y="402636"/>
                  <a:pt x="970506" y="411769"/>
                  <a:pt x="991209" y="404868"/>
                </a:cubicBezTo>
                <a:cubicBezTo>
                  <a:pt x="1008892" y="369501"/>
                  <a:pt x="982162" y="421648"/>
                  <a:pt x="1010259" y="373118"/>
                </a:cubicBezTo>
                <a:cubicBezTo>
                  <a:pt x="1018088" y="359595"/>
                  <a:pt x="1025904" y="346016"/>
                  <a:pt x="1032484" y="331843"/>
                </a:cubicBezTo>
                <a:cubicBezTo>
                  <a:pt x="1052840" y="288000"/>
                  <a:pt x="1050932" y="281531"/>
                  <a:pt x="1067409" y="236593"/>
                </a:cubicBezTo>
                <a:cubicBezTo>
                  <a:pt x="1073295" y="220540"/>
                  <a:pt x="1080109" y="204843"/>
                  <a:pt x="1086459" y="188968"/>
                </a:cubicBezTo>
                <a:cubicBezTo>
                  <a:pt x="1090022" y="158680"/>
                  <a:pt x="1098094" y="118388"/>
                  <a:pt x="1089634" y="87368"/>
                </a:cubicBezTo>
                <a:cubicBezTo>
                  <a:pt x="1087710" y="80312"/>
                  <a:pt x="1071146" y="59286"/>
                  <a:pt x="1061059" y="55618"/>
                </a:cubicBezTo>
                <a:cubicBezTo>
                  <a:pt x="1054026" y="53061"/>
                  <a:pt x="1046242" y="53501"/>
                  <a:pt x="1038834" y="52443"/>
                </a:cubicBezTo>
                <a:cubicBezTo>
                  <a:pt x="1029309" y="49268"/>
                  <a:pt x="1019714" y="46295"/>
                  <a:pt x="1010259" y="42918"/>
                </a:cubicBezTo>
                <a:cubicBezTo>
                  <a:pt x="1004892" y="41001"/>
                  <a:pt x="999824" y="38268"/>
                  <a:pt x="994384" y="36568"/>
                </a:cubicBezTo>
                <a:cubicBezTo>
                  <a:pt x="982866" y="32969"/>
                  <a:pt x="971226" y="29717"/>
                  <a:pt x="959459" y="27043"/>
                </a:cubicBezTo>
                <a:cubicBezTo>
                  <a:pt x="947921" y="24421"/>
                  <a:pt x="936118" y="23106"/>
                  <a:pt x="924534" y="20693"/>
                </a:cubicBezTo>
                <a:cubicBezTo>
                  <a:pt x="889979" y="13494"/>
                  <a:pt x="881091" y="10577"/>
                  <a:pt x="848334" y="1643"/>
                </a:cubicBezTo>
                <a:cubicBezTo>
                  <a:pt x="817642" y="2701"/>
                  <a:pt x="785536" y="-4453"/>
                  <a:pt x="756259" y="4818"/>
                </a:cubicBezTo>
                <a:cubicBezTo>
                  <a:pt x="668941" y="32469"/>
                  <a:pt x="583472" y="131253"/>
                  <a:pt x="527659" y="188968"/>
                </a:cubicBezTo>
                <a:cubicBezTo>
                  <a:pt x="385815" y="335648"/>
                  <a:pt x="392914" y="330697"/>
                  <a:pt x="283184" y="474718"/>
                </a:cubicBezTo>
                <a:cubicBezTo>
                  <a:pt x="280871" y="477753"/>
                  <a:pt x="278541" y="480830"/>
                  <a:pt x="276834" y="484243"/>
                </a:cubicBezTo>
                <a:cubicBezTo>
                  <a:pt x="228656" y="580598"/>
                  <a:pt x="217085" y="618724"/>
                  <a:pt x="156184" y="706493"/>
                </a:cubicBezTo>
                <a:cubicBezTo>
                  <a:pt x="143357" y="724979"/>
                  <a:pt x="125586" y="739562"/>
                  <a:pt x="111734" y="757293"/>
                </a:cubicBezTo>
                <a:cubicBezTo>
                  <a:pt x="102812" y="768713"/>
                  <a:pt x="67564" y="820233"/>
                  <a:pt x="57759" y="839843"/>
                </a:cubicBezTo>
                <a:cubicBezTo>
                  <a:pt x="20314" y="914733"/>
                  <a:pt x="27634" y="909347"/>
                  <a:pt x="3784" y="1001768"/>
                </a:cubicBezTo>
                <a:cubicBezTo>
                  <a:pt x="189" y="1116796"/>
                  <a:pt x="-4805" y="1074056"/>
                  <a:pt x="10134" y="1163693"/>
                </a:cubicBezTo>
                <a:cubicBezTo>
                  <a:pt x="12079" y="1175365"/>
                  <a:pt x="13084" y="1187284"/>
                  <a:pt x="16484" y="1198618"/>
                </a:cubicBezTo>
                <a:cubicBezTo>
                  <a:pt x="22161" y="1217542"/>
                  <a:pt x="40826" y="1250257"/>
                  <a:pt x="54584" y="1262118"/>
                </a:cubicBezTo>
                <a:cubicBezTo>
                  <a:pt x="74815" y="1279559"/>
                  <a:pt x="97368" y="1294622"/>
                  <a:pt x="121259" y="1306568"/>
                </a:cubicBezTo>
                <a:cubicBezTo>
                  <a:pt x="129726" y="1310801"/>
                  <a:pt x="138324" y="1314780"/>
                  <a:pt x="146659" y="1319268"/>
                </a:cubicBezTo>
                <a:cubicBezTo>
                  <a:pt x="152092" y="1322194"/>
                  <a:pt x="156644" y="1326952"/>
                  <a:pt x="162534" y="1328793"/>
                </a:cubicBezTo>
                <a:cubicBezTo>
                  <a:pt x="190730" y="1337604"/>
                  <a:pt x="246672" y="1357368"/>
                  <a:pt x="264134" y="1357368"/>
                </a:cubicBezTo>
                <a:close/>
              </a:path>
            </a:pathLst>
          </a:custGeom>
          <a:solidFill>
            <a:srgbClr val="FDF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D0280D1-DA17-ECE8-B040-A28A8B504FDF}"/>
              </a:ext>
            </a:extLst>
          </p:cNvPr>
          <p:cNvSpPr/>
          <p:nvPr/>
        </p:nvSpPr>
        <p:spPr>
          <a:xfrm>
            <a:off x="1234921" y="1296063"/>
            <a:ext cx="1110713" cy="2059387"/>
          </a:xfrm>
          <a:custGeom>
            <a:avLst/>
            <a:gdLst>
              <a:gd name="connsiteX0" fmla="*/ 1110713 w 1110713"/>
              <a:gd name="connsiteY0" fmla="*/ 1789043 h 2059387"/>
              <a:gd name="connsiteX1" fmla="*/ 1078907 w 1110713"/>
              <a:gd name="connsiteY1" fmla="*/ 1749287 h 2059387"/>
              <a:gd name="connsiteX2" fmla="*/ 1055054 w 1110713"/>
              <a:gd name="connsiteY2" fmla="*/ 1645920 h 2059387"/>
              <a:gd name="connsiteX3" fmla="*/ 1039151 w 1110713"/>
              <a:gd name="connsiteY3" fmla="*/ 1622066 h 2059387"/>
              <a:gd name="connsiteX4" fmla="*/ 1015297 w 1110713"/>
              <a:gd name="connsiteY4" fmla="*/ 1463040 h 2059387"/>
              <a:gd name="connsiteX5" fmla="*/ 999394 w 1110713"/>
              <a:gd name="connsiteY5" fmla="*/ 1081377 h 2059387"/>
              <a:gd name="connsiteX6" fmla="*/ 1007346 w 1110713"/>
              <a:gd name="connsiteY6" fmla="*/ 978010 h 2059387"/>
              <a:gd name="connsiteX7" fmla="*/ 1039151 w 1110713"/>
              <a:gd name="connsiteY7" fmla="*/ 898497 h 2059387"/>
              <a:gd name="connsiteX8" fmla="*/ 1047102 w 1110713"/>
              <a:gd name="connsiteY8" fmla="*/ 842838 h 2059387"/>
              <a:gd name="connsiteX9" fmla="*/ 1063005 w 1110713"/>
              <a:gd name="connsiteY9" fmla="*/ 644055 h 2059387"/>
              <a:gd name="connsiteX10" fmla="*/ 1086859 w 1110713"/>
              <a:gd name="connsiteY10" fmla="*/ 572494 h 2059387"/>
              <a:gd name="connsiteX11" fmla="*/ 1047102 w 1110713"/>
              <a:gd name="connsiteY11" fmla="*/ 119269 h 2059387"/>
              <a:gd name="connsiteX12" fmla="*/ 927833 w 1110713"/>
              <a:gd name="connsiteY12" fmla="*/ 0 h 2059387"/>
              <a:gd name="connsiteX13" fmla="*/ 196313 w 1110713"/>
              <a:gd name="connsiteY13" fmla="*/ 222636 h 2059387"/>
              <a:gd name="connsiteX14" fmla="*/ 53189 w 1110713"/>
              <a:gd name="connsiteY14" fmla="*/ 381662 h 2059387"/>
              <a:gd name="connsiteX15" fmla="*/ 77043 w 1110713"/>
              <a:gd name="connsiteY15" fmla="*/ 962107 h 2059387"/>
              <a:gd name="connsiteX16" fmla="*/ 156556 w 1110713"/>
              <a:gd name="connsiteY16" fmla="*/ 1248354 h 2059387"/>
              <a:gd name="connsiteX17" fmla="*/ 259923 w 1110713"/>
              <a:gd name="connsiteY17" fmla="*/ 1478942 h 2059387"/>
              <a:gd name="connsiteX18" fmla="*/ 410998 w 1110713"/>
              <a:gd name="connsiteY18" fmla="*/ 1741335 h 2059387"/>
              <a:gd name="connsiteX19" fmla="*/ 450754 w 1110713"/>
              <a:gd name="connsiteY19" fmla="*/ 1796994 h 2059387"/>
              <a:gd name="connsiteX20" fmla="*/ 546170 w 1110713"/>
              <a:gd name="connsiteY20" fmla="*/ 1956020 h 2059387"/>
              <a:gd name="connsiteX21" fmla="*/ 633634 w 1110713"/>
              <a:gd name="connsiteY21" fmla="*/ 2019631 h 2059387"/>
              <a:gd name="connsiteX22" fmla="*/ 768807 w 1110713"/>
              <a:gd name="connsiteY22" fmla="*/ 2059387 h 2059387"/>
              <a:gd name="connsiteX23" fmla="*/ 943735 w 1110713"/>
              <a:gd name="connsiteY23" fmla="*/ 2035534 h 2059387"/>
              <a:gd name="connsiteX24" fmla="*/ 983492 w 1110713"/>
              <a:gd name="connsiteY24" fmla="*/ 1995777 h 2059387"/>
              <a:gd name="connsiteX25" fmla="*/ 1015297 w 1110713"/>
              <a:gd name="connsiteY25" fmla="*/ 1971923 h 2059387"/>
              <a:gd name="connsiteX26" fmla="*/ 1039151 w 1110713"/>
              <a:gd name="connsiteY26" fmla="*/ 1916264 h 2059387"/>
              <a:gd name="connsiteX27" fmla="*/ 1078907 w 1110713"/>
              <a:gd name="connsiteY27" fmla="*/ 1852654 h 2059387"/>
              <a:gd name="connsiteX28" fmla="*/ 1110713 w 1110713"/>
              <a:gd name="connsiteY28" fmla="*/ 1789043 h 20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10713" h="2059387">
                <a:moveTo>
                  <a:pt x="1110713" y="1789043"/>
                </a:moveTo>
                <a:cubicBezTo>
                  <a:pt x="1110713" y="1771815"/>
                  <a:pt x="1086019" y="1764696"/>
                  <a:pt x="1078907" y="1749287"/>
                </a:cubicBezTo>
                <a:cubicBezTo>
                  <a:pt x="1037697" y="1659998"/>
                  <a:pt x="1080914" y="1714878"/>
                  <a:pt x="1055054" y="1645920"/>
                </a:cubicBezTo>
                <a:cubicBezTo>
                  <a:pt x="1051699" y="1636972"/>
                  <a:pt x="1044452" y="1630017"/>
                  <a:pt x="1039151" y="1622066"/>
                </a:cubicBezTo>
                <a:cubicBezTo>
                  <a:pt x="1031200" y="1569057"/>
                  <a:pt x="1017731" y="1516586"/>
                  <a:pt x="1015297" y="1463040"/>
                </a:cubicBezTo>
                <a:cubicBezTo>
                  <a:pt x="1004215" y="1219220"/>
                  <a:pt x="1009590" y="1346438"/>
                  <a:pt x="999394" y="1081377"/>
                </a:cubicBezTo>
                <a:cubicBezTo>
                  <a:pt x="1002045" y="1046921"/>
                  <a:pt x="1000005" y="1011779"/>
                  <a:pt x="1007346" y="978010"/>
                </a:cubicBezTo>
                <a:cubicBezTo>
                  <a:pt x="1013410" y="950116"/>
                  <a:pt x="1039151" y="898497"/>
                  <a:pt x="1039151" y="898497"/>
                </a:cubicBezTo>
                <a:cubicBezTo>
                  <a:pt x="1041801" y="879944"/>
                  <a:pt x="1045353" y="861498"/>
                  <a:pt x="1047102" y="842838"/>
                </a:cubicBezTo>
                <a:cubicBezTo>
                  <a:pt x="1053307" y="776655"/>
                  <a:pt x="1053333" y="709820"/>
                  <a:pt x="1063005" y="644055"/>
                </a:cubicBezTo>
                <a:cubicBezTo>
                  <a:pt x="1066663" y="619179"/>
                  <a:pt x="1078908" y="596348"/>
                  <a:pt x="1086859" y="572494"/>
                </a:cubicBezTo>
                <a:cubicBezTo>
                  <a:pt x="1086172" y="557384"/>
                  <a:pt x="1092111" y="224289"/>
                  <a:pt x="1047102" y="119269"/>
                </a:cubicBezTo>
                <a:cubicBezTo>
                  <a:pt x="1023588" y="64404"/>
                  <a:pt x="972056" y="34396"/>
                  <a:pt x="927833" y="0"/>
                </a:cubicBezTo>
                <a:cubicBezTo>
                  <a:pt x="499196" y="81093"/>
                  <a:pt x="430646" y="1322"/>
                  <a:pt x="196313" y="222636"/>
                </a:cubicBezTo>
                <a:cubicBezTo>
                  <a:pt x="144465" y="271603"/>
                  <a:pt x="100897" y="328653"/>
                  <a:pt x="53189" y="381662"/>
                </a:cubicBezTo>
                <a:cubicBezTo>
                  <a:pt x="-31021" y="634295"/>
                  <a:pt x="-9393" y="510718"/>
                  <a:pt x="77043" y="962107"/>
                </a:cubicBezTo>
                <a:cubicBezTo>
                  <a:pt x="95667" y="1059368"/>
                  <a:pt x="123522" y="1154998"/>
                  <a:pt x="156556" y="1248354"/>
                </a:cubicBezTo>
                <a:cubicBezTo>
                  <a:pt x="184654" y="1327762"/>
                  <a:pt x="222253" y="1403602"/>
                  <a:pt x="259923" y="1478942"/>
                </a:cubicBezTo>
                <a:cubicBezTo>
                  <a:pt x="281929" y="1522954"/>
                  <a:pt x="364419" y="1671467"/>
                  <a:pt x="410998" y="1741335"/>
                </a:cubicBezTo>
                <a:cubicBezTo>
                  <a:pt x="423645" y="1760306"/>
                  <a:pt x="438606" y="1777700"/>
                  <a:pt x="450754" y="1796994"/>
                </a:cubicBezTo>
                <a:cubicBezTo>
                  <a:pt x="483692" y="1849307"/>
                  <a:pt x="496176" y="1919660"/>
                  <a:pt x="546170" y="1956020"/>
                </a:cubicBezTo>
                <a:cubicBezTo>
                  <a:pt x="575325" y="1977224"/>
                  <a:pt x="601986" y="2002368"/>
                  <a:pt x="633634" y="2019631"/>
                </a:cubicBezTo>
                <a:cubicBezTo>
                  <a:pt x="686994" y="2048736"/>
                  <a:pt x="716096" y="2050602"/>
                  <a:pt x="768807" y="2059387"/>
                </a:cubicBezTo>
                <a:cubicBezTo>
                  <a:pt x="794944" y="2057753"/>
                  <a:pt x="902197" y="2061967"/>
                  <a:pt x="943735" y="2035534"/>
                </a:cubicBezTo>
                <a:cubicBezTo>
                  <a:pt x="959547" y="2025472"/>
                  <a:pt x="969484" y="2008228"/>
                  <a:pt x="983492" y="1995777"/>
                </a:cubicBezTo>
                <a:cubicBezTo>
                  <a:pt x="993397" y="1986973"/>
                  <a:pt x="1004695" y="1979874"/>
                  <a:pt x="1015297" y="1971923"/>
                </a:cubicBezTo>
                <a:cubicBezTo>
                  <a:pt x="1023248" y="1953370"/>
                  <a:pt x="1029652" y="1934074"/>
                  <a:pt x="1039151" y="1916264"/>
                </a:cubicBezTo>
                <a:cubicBezTo>
                  <a:pt x="1050918" y="1894202"/>
                  <a:pt x="1067725" y="1875018"/>
                  <a:pt x="1078907" y="1852654"/>
                </a:cubicBezTo>
                <a:cubicBezTo>
                  <a:pt x="1091359" y="1827750"/>
                  <a:pt x="1110713" y="1806271"/>
                  <a:pt x="1110713" y="1789043"/>
                </a:cubicBezTo>
                <a:close/>
              </a:path>
            </a:pathLst>
          </a:custGeom>
          <a:solidFill>
            <a:srgbClr val="FDF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2" name="Google Shape;692;p49"/>
          <p:cNvSpPr/>
          <p:nvPr/>
        </p:nvSpPr>
        <p:spPr>
          <a:xfrm>
            <a:off x="5808035" y="-432187"/>
            <a:ext cx="4117750" cy="2388375"/>
          </a:xfrm>
          <a:custGeom>
            <a:avLst/>
            <a:gdLst/>
            <a:ahLst/>
            <a:cxnLst/>
            <a:rect l="l" t="t" r="r" b="b"/>
            <a:pathLst>
              <a:path w="164710" h="95535" extrusionOk="0">
                <a:moveTo>
                  <a:pt x="108661" y="1359"/>
                </a:moveTo>
                <a:cubicBezTo>
                  <a:pt x="95191" y="1556"/>
                  <a:pt x="86735" y="4604"/>
                  <a:pt x="73265" y="4899"/>
                </a:cubicBezTo>
                <a:cubicBezTo>
                  <a:pt x="59795" y="5194"/>
                  <a:pt x="39934" y="1064"/>
                  <a:pt x="27840" y="3129"/>
                </a:cubicBezTo>
                <a:cubicBezTo>
                  <a:pt x="15746" y="5194"/>
                  <a:pt x="3358" y="10601"/>
                  <a:pt x="703" y="17287"/>
                </a:cubicBezTo>
                <a:cubicBezTo>
                  <a:pt x="-1952" y="23973"/>
                  <a:pt x="3161" y="39214"/>
                  <a:pt x="11912" y="43245"/>
                </a:cubicBezTo>
                <a:cubicBezTo>
                  <a:pt x="20663" y="47276"/>
                  <a:pt x="42392" y="40787"/>
                  <a:pt x="53207" y="41475"/>
                </a:cubicBezTo>
                <a:cubicBezTo>
                  <a:pt x="64023" y="42163"/>
                  <a:pt x="70709" y="40885"/>
                  <a:pt x="76805" y="47374"/>
                </a:cubicBezTo>
                <a:cubicBezTo>
                  <a:pt x="82901" y="53863"/>
                  <a:pt x="84769" y="72644"/>
                  <a:pt x="89783" y="80411"/>
                </a:cubicBezTo>
                <a:cubicBezTo>
                  <a:pt x="94797" y="88179"/>
                  <a:pt x="98927" y="91816"/>
                  <a:pt x="106891" y="93979"/>
                </a:cubicBezTo>
                <a:cubicBezTo>
                  <a:pt x="114855" y="96142"/>
                  <a:pt x="129506" y="96142"/>
                  <a:pt x="137568" y="93389"/>
                </a:cubicBezTo>
                <a:cubicBezTo>
                  <a:pt x="145631" y="90636"/>
                  <a:pt x="150743" y="86310"/>
                  <a:pt x="155266" y="77461"/>
                </a:cubicBezTo>
                <a:cubicBezTo>
                  <a:pt x="159789" y="68612"/>
                  <a:pt x="164902" y="52585"/>
                  <a:pt x="164705" y="40295"/>
                </a:cubicBezTo>
                <a:cubicBezTo>
                  <a:pt x="164508" y="28005"/>
                  <a:pt x="163427" y="10208"/>
                  <a:pt x="154086" y="3719"/>
                </a:cubicBezTo>
                <a:cubicBezTo>
                  <a:pt x="144745" y="-2770"/>
                  <a:pt x="122131" y="1162"/>
                  <a:pt x="108661" y="13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93" name="Google Shape;693;p49"/>
          <p:cNvSpPr/>
          <p:nvPr/>
        </p:nvSpPr>
        <p:spPr>
          <a:xfrm>
            <a:off x="4306180" y="4052598"/>
            <a:ext cx="4263575" cy="1628375"/>
          </a:xfrm>
          <a:custGeom>
            <a:avLst/>
            <a:gdLst/>
            <a:ahLst/>
            <a:cxnLst/>
            <a:rect l="l" t="t" r="r" b="b"/>
            <a:pathLst>
              <a:path w="170543" h="65135" extrusionOk="0">
                <a:moveTo>
                  <a:pt x="18302" y="62548"/>
                </a:moveTo>
                <a:cubicBezTo>
                  <a:pt x="-3231" y="58419"/>
                  <a:pt x="-183" y="45540"/>
                  <a:pt x="604" y="38952"/>
                </a:cubicBezTo>
                <a:cubicBezTo>
                  <a:pt x="1391" y="32365"/>
                  <a:pt x="12502" y="25973"/>
                  <a:pt x="23022" y="23023"/>
                </a:cubicBezTo>
                <a:cubicBezTo>
                  <a:pt x="33543" y="20073"/>
                  <a:pt x="49667" y="21352"/>
                  <a:pt x="63727" y="21254"/>
                </a:cubicBezTo>
                <a:cubicBezTo>
                  <a:pt x="77787" y="21156"/>
                  <a:pt x="96764" y="24695"/>
                  <a:pt x="107383" y="22433"/>
                </a:cubicBezTo>
                <a:cubicBezTo>
                  <a:pt x="118002" y="20171"/>
                  <a:pt x="121639" y="11420"/>
                  <a:pt x="127440" y="7684"/>
                </a:cubicBezTo>
                <a:cubicBezTo>
                  <a:pt x="133241" y="3948"/>
                  <a:pt x="136191" y="213"/>
                  <a:pt x="142189" y="16"/>
                </a:cubicBezTo>
                <a:cubicBezTo>
                  <a:pt x="148187" y="-180"/>
                  <a:pt x="158708" y="1392"/>
                  <a:pt x="163427" y="6505"/>
                </a:cubicBezTo>
                <a:cubicBezTo>
                  <a:pt x="168147" y="11618"/>
                  <a:pt x="170899" y="22531"/>
                  <a:pt x="170506" y="30692"/>
                </a:cubicBezTo>
                <a:cubicBezTo>
                  <a:pt x="170113" y="38853"/>
                  <a:pt x="167851" y="49964"/>
                  <a:pt x="161067" y="55470"/>
                </a:cubicBezTo>
                <a:cubicBezTo>
                  <a:pt x="154283" y="60976"/>
                  <a:pt x="153594" y="62549"/>
                  <a:pt x="129800" y="63729"/>
                </a:cubicBezTo>
                <a:cubicBezTo>
                  <a:pt x="106006" y="64909"/>
                  <a:pt x="39835" y="66678"/>
                  <a:pt x="18302" y="6254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94" name="Google Shape;694;p49"/>
          <p:cNvSpPr/>
          <p:nvPr/>
        </p:nvSpPr>
        <p:spPr>
          <a:xfrm>
            <a:off x="7834550" y="941025"/>
            <a:ext cx="2091218" cy="4805665"/>
          </a:xfrm>
          <a:custGeom>
            <a:avLst/>
            <a:gdLst/>
            <a:ahLst/>
            <a:cxnLst/>
            <a:rect l="l" t="t" r="r" b="b"/>
            <a:pathLst>
              <a:path w="114243" h="175006" extrusionOk="0">
                <a:moveTo>
                  <a:pt x="106658" y="42485"/>
                </a:moveTo>
                <a:cubicBezTo>
                  <a:pt x="105281" y="31473"/>
                  <a:pt x="107149" y="16528"/>
                  <a:pt x="101938" y="9449"/>
                </a:cubicBezTo>
                <a:cubicBezTo>
                  <a:pt x="96727" y="2370"/>
                  <a:pt x="84830" y="-187"/>
                  <a:pt x="75391" y="10"/>
                </a:cubicBezTo>
                <a:cubicBezTo>
                  <a:pt x="65952" y="207"/>
                  <a:pt x="52876" y="4435"/>
                  <a:pt x="45305" y="10629"/>
                </a:cubicBezTo>
                <a:cubicBezTo>
                  <a:pt x="37734" y="16823"/>
                  <a:pt x="31933" y="27344"/>
                  <a:pt x="29966" y="37176"/>
                </a:cubicBezTo>
                <a:cubicBezTo>
                  <a:pt x="28000" y="47008"/>
                  <a:pt x="32719" y="58413"/>
                  <a:pt x="33506" y="69622"/>
                </a:cubicBezTo>
                <a:cubicBezTo>
                  <a:pt x="34293" y="80831"/>
                  <a:pt x="36653" y="96072"/>
                  <a:pt x="34686" y="104429"/>
                </a:cubicBezTo>
                <a:cubicBezTo>
                  <a:pt x="32720" y="112787"/>
                  <a:pt x="27017" y="114949"/>
                  <a:pt x="21707" y="119767"/>
                </a:cubicBezTo>
                <a:cubicBezTo>
                  <a:pt x="16398" y="124585"/>
                  <a:pt x="6074" y="127240"/>
                  <a:pt x="2829" y="133336"/>
                </a:cubicBezTo>
                <a:cubicBezTo>
                  <a:pt x="-416" y="139432"/>
                  <a:pt x="-1202" y="149756"/>
                  <a:pt x="2239" y="156343"/>
                </a:cubicBezTo>
                <a:cubicBezTo>
                  <a:pt x="5680" y="162931"/>
                  <a:pt x="10007" y="170600"/>
                  <a:pt x="23477" y="172861"/>
                </a:cubicBezTo>
                <a:cubicBezTo>
                  <a:pt x="36947" y="175123"/>
                  <a:pt x="68214" y="177286"/>
                  <a:pt x="83061" y="169912"/>
                </a:cubicBezTo>
                <a:cubicBezTo>
                  <a:pt x="97908" y="162538"/>
                  <a:pt x="108034" y="144348"/>
                  <a:pt x="112557" y="128616"/>
                </a:cubicBezTo>
                <a:cubicBezTo>
                  <a:pt x="117080" y="112884"/>
                  <a:pt x="111181" y="89877"/>
                  <a:pt x="110198" y="75522"/>
                </a:cubicBezTo>
                <a:cubicBezTo>
                  <a:pt x="109215" y="61167"/>
                  <a:pt x="108035" y="53497"/>
                  <a:pt x="106658" y="424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95" name="Google Shape;695;p49"/>
          <p:cNvSpPr/>
          <p:nvPr/>
        </p:nvSpPr>
        <p:spPr>
          <a:xfrm rot="2700000">
            <a:off x="7967435" y="-908306"/>
            <a:ext cx="1622352" cy="1622352"/>
          </a:xfrm>
          <a:prstGeom prst="irregularSeal2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8" name="Picture 10" descr="undefined">
            <a:extLst>
              <a:ext uri="{FF2B5EF4-FFF2-40B4-BE49-F238E27FC236}">
                <a16:creationId xmlns:a16="http://schemas.microsoft.com/office/drawing/2014/main" id="{053C4854-DFF6-E407-2337-090FA2BF8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8805" y="440451"/>
            <a:ext cx="4510082" cy="45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88FE4C2-4B9F-B957-6DDE-997D1C912467}"/>
              </a:ext>
            </a:extLst>
          </p:cNvPr>
          <p:cNvSpPr/>
          <p:nvPr/>
        </p:nvSpPr>
        <p:spPr>
          <a:xfrm>
            <a:off x="2234314" y="492978"/>
            <a:ext cx="3912042" cy="3919868"/>
          </a:xfrm>
          <a:prstGeom prst="ellipse">
            <a:avLst/>
          </a:prstGeom>
          <a:noFill/>
          <a:ln w="6350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BB1AE42-7C87-EB1F-EE76-62EDFFB628C1}"/>
              </a:ext>
            </a:extLst>
          </p:cNvPr>
          <p:cNvSpPr/>
          <p:nvPr/>
        </p:nvSpPr>
        <p:spPr>
          <a:xfrm>
            <a:off x="3180518" y="1455085"/>
            <a:ext cx="2019633" cy="2011680"/>
          </a:xfrm>
          <a:prstGeom prst="ellipse">
            <a:avLst/>
          </a:prstGeom>
          <a:solidFill>
            <a:srgbClr val="FDFBEC"/>
          </a:solidFill>
          <a:ln w="6350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089CF3-2E98-4984-3558-9B7D551D0413}"/>
              </a:ext>
            </a:extLst>
          </p:cNvPr>
          <p:cNvCxnSpPr>
            <a:cxnSpLocks/>
          </p:cNvCxnSpPr>
          <p:nvPr/>
        </p:nvCxnSpPr>
        <p:spPr>
          <a:xfrm flipH="1">
            <a:off x="2337680" y="2782953"/>
            <a:ext cx="866691" cy="302150"/>
          </a:xfrm>
          <a:prstGeom prst="line">
            <a:avLst/>
          </a:prstGeom>
          <a:ln w="63500">
            <a:solidFill>
              <a:srgbClr val="224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C86549-F2EA-F381-D30C-2B12A2108939}"/>
              </a:ext>
            </a:extLst>
          </p:cNvPr>
          <p:cNvCxnSpPr>
            <a:cxnSpLocks/>
            <a:stCxn id="2" idx="5"/>
          </p:cNvCxnSpPr>
          <p:nvPr/>
        </p:nvCxnSpPr>
        <p:spPr>
          <a:xfrm flipH="1" flipV="1">
            <a:off x="4911640" y="3167951"/>
            <a:ext cx="661811" cy="670844"/>
          </a:xfrm>
          <a:prstGeom prst="line">
            <a:avLst/>
          </a:prstGeom>
          <a:ln w="63500">
            <a:solidFill>
              <a:srgbClr val="224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8E068B-6AFA-9ACD-8EAC-215C3171F4E8}"/>
              </a:ext>
            </a:extLst>
          </p:cNvPr>
          <p:cNvCxnSpPr>
            <a:cxnSpLocks/>
          </p:cNvCxnSpPr>
          <p:nvPr/>
        </p:nvCxnSpPr>
        <p:spPr>
          <a:xfrm flipH="1">
            <a:off x="4437904" y="553901"/>
            <a:ext cx="174721" cy="939293"/>
          </a:xfrm>
          <a:prstGeom prst="line">
            <a:avLst/>
          </a:prstGeom>
          <a:ln w="63500">
            <a:solidFill>
              <a:srgbClr val="224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591;p43">
            <a:extLst>
              <a:ext uri="{FF2B5EF4-FFF2-40B4-BE49-F238E27FC236}">
                <a16:creationId xmlns:a16="http://schemas.microsoft.com/office/drawing/2014/main" id="{258BC187-960D-420A-FAC5-29800F23FE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42633" y="1704090"/>
            <a:ext cx="2480442" cy="11950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7C66A"/>
                </a:solidFill>
              </a:rPr>
              <a:t>EMOTIONAL REGULATION</a:t>
            </a:r>
            <a:endParaRPr sz="2800" b="1" dirty="0">
              <a:solidFill>
                <a:srgbClr val="F7C66A"/>
              </a:solidFill>
            </a:endParaRPr>
          </a:p>
        </p:txBody>
      </p:sp>
      <p:sp>
        <p:nvSpPr>
          <p:cNvPr id="45" name="Google Shape;591;p43">
            <a:extLst>
              <a:ext uri="{FF2B5EF4-FFF2-40B4-BE49-F238E27FC236}">
                <a16:creationId xmlns:a16="http://schemas.microsoft.com/office/drawing/2014/main" id="{6400D95B-1586-57B4-4AF2-85591F4489FD}"/>
              </a:ext>
            </a:extLst>
          </p:cNvPr>
          <p:cNvSpPr txBox="1">
            <a:spLocks/>
          </p:cNvSpPr>
          <p:nvPr/>
        </p:nvSpPr>
        <p:spPr>
          <a:xfrm>
            <a:off x="-5258" y="757525"/>
            <a:ext cx="3508604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5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800" b="1" dirty="0">
                <a:solidFill>
                  <a:srgbClr val="C9E6E1"/>
                </a:solidFill>
              </a:rPr>
              <a:t>INTERPERSONAL EFFECTIVENESS</a:t>
            </a:r>
          </a:p>
        </p:txBody>
      </p:sp>
      <p:sp>
        <p:nvSpPr>
          <p:cNvPr id="46" name="Google Shape;591;p43">
            <a:extLst>
              <a:ext uri="{FF2B5EF4-FFF2-40B4-BE49-F238E27FC236}">
                <a16:creationId xmlns:a16="http://schemas.microsoft.com/office/drawing/2014/main" id="{E85CBE26-D321-F696-F729-126DEF5A2359}"/>
              </a:ext>
            </a:extLst>
          </p:cNvPr>
          <p:cNvSpPr txBox="1">
            <a:spLocks/>
          </p:cNvSpPr>
          <p:nvPr/>
        </p:nvSpPr>
        <p:spPr>
          <a:xfrm>
            <a:off x="1781570" y="4124909"/>
            <a:ext cx="2480442" cy="119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5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800" b="1" dirty="0">
                <a:solidFill>
                  <a:srgbClr val="EDC6B8"/>
                </a:solidFill>
              </a:rPr>
              <a:t>DISTRESS</a:t>
            </a:r>
          </a:p>
          <a:p>
            <a:pPr algn="l">
              <a:lnSpc>
                <a:spcPct val="100000"/>
              </a:lnSpc>
            </a:pPr>
            <a:r>
              <a:rPr lang="en-GB" sz="2800" b="1" dirty="0">
                <a:solidFill>
                  <a:srgbClr val="EDC6B8"/>
                </a:solidFill>
              </a:rPr>
              <a:t>TOLERANCE</a:t>
            </a:r>
          </a:p>
        </p:txBody>
      </p:sp>
      <p:sp>
        <p:nvSpPr>
          <p:cNvPr id="47" name="Google Shape;591;p43">
            <a:extLst>
              <a:ext uri="{FF2B5EF4-FFF2-40B4-BE49-F238E27FC236}">
                <a16:creationId xmlns:a16="http://schemas.microsoft.com/office/drawing/2014/main" id="{36CC44CD-690C-6942-1728-27D70A006CEF}"/>
              </a:ext>
            </a:extLst>
          </p:cNvPr>
          <p:cNvSpPr txBox="1">
            <a:spLocks/>
          </p:cNvSpPr>
          <p:nvPr/>
        </p:nvSpPr>
        <p:spPr>
          <a:xfrm>
            <a:off x="2940733" y="2227271"/>
            <a:ext cx="2480442" cy="119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5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224A43"/>
                </a:solidFill>
              </a:rPr>
              <a:t>MINDFULNESS</a:t>
            </a:r>
          </a:p>
        </p:txBody>
      </p:sp>
    </p:spTree>
    <p:extLst>
      <p:ext uri="{BB962C8B-B14F-4D97-AF65-F5344CB8AC3E}">
        <p14:creationId xmlns:p14="http://schemas.microsoft.com/office/powerpoint/2010/main" val="1678126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7"/>
          <p:cNvSpPr txBox="1">
            <a:spLocks noGrp="1"/>
          </p:cNvSpPr>
          <p:nvPr>
            <p:ph type="title"/>
          </p:nvPr>
        </p:nvSpPr>
        <p:spPr>
          <a:xfrm>
            <a:off x="837986" y="2554788"/>
            <a:ext cx="6318187" cy="2446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MEDICAL TREATMENT</a:t>
            </a:r>
            <a:br>
              <a:rPr lang="en" b="1" dirty="0"/>
            </a:br>
            <a:r>
              <a:rPr lang="en" sz="2400" b="1" dirty="0"/>
              <a:t>What is the role of medication for </a:t>
            </a:r>
            <a:br>
              <a:rPr lang="en" sz="2400" b="1" dirty="0"/>
            </a:br>
            <a:r>
              <a:rPr lang="en" sz="2400" b="1" dirty="0"/>
              <a:t>Personality Disorders?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482" name="Google Shape;482;p37"/>
          <p:cNvSpPr txBox="1">
            <a:spLocks noGrp="1"/>
          </p:cNvSpPr>
          <p:nvPr>
            <p:ph type="title" idx="2"/>
          </p:nvPr>
        </p:nvSpPr>
        <p:spPr>
          <a:xfrm>
            <a:off x="837987" y="1603996"/>
            <a:ext cx="5067600" cy="11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04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391250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MIS</a:t>
            </a:r>
            <a:r>
              <a:rPr lang="en" b="1" dirty="0">
                <a:solidFill>
                  <a:schemeClr val="lt2"/>
                </a:solidFill>
              </a:rPr>
              <a:t>CONCEPTIONS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495" name="Google Shape;495;p39"/>
          <p:cNvSpPr txBox="1">
            <a:spLocks noGrp="1"/>
          </p:cNvSpPr>
          <p:nvPr>
            <p:ph type="subTitle" idx="1"/>
          </p:nvPr>
        </p:nvSpPr>
        <p:spPr>
          <a:xfrm>
            <a:off x="4596523" y="3056457"/>
            <a:ext cx="3420000" cy="1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F7C66A"/>
                </a:solidFill>
              </a:rPr>
              <a:t>A lot</a:t>
            </a:r>
            <a:endParaRPr sz="3200" b="1" dirty="0">
              <a:solidFill>
                <a:srgbClr val="F7C66A"/>
              </a:solidFill>
            </a:endParaRPr>
          </a:p>
        </p:txBody>
      </p:sp>
      <p:sp>
        <p:nvSpPr>
          <p:cNvPr id="496" name="Google Shape;496;p39"/>
          <p:cNvSpPr txBox="1">
            <a:spLocks noGrp="1"/>
          </p:cNvSpPr>
          <p:nvPr>
            <p:ph type="subTitle" idx="2"/>
          </p:nvPr>
        </p:nvSpPr>
        <p:spPr>
          <a:xfrm>
            <a:off x="1078906" y="3056457"/>
            <a:ext cx="3422400" cy="1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Nil</a:t>
            </a:r>
            <a:endParaRPr sz="3200" b="1" dirty="0"/>
          </a:p>
        </p:txBody>
      </p:sp>
      <p:sp>
        <p:nvSpPr>
          <p:cNvPr id="497" name="Google Shape;497;p39"/>
          <p:cNvSpPr txBox="1">
            <a:spLocks noGrp="1"/>
          </p:cNvSpPr>
          <p:nvPr>
            <p:ph type="subTitle" idx="3"/>
          </p:nvPr>
        </p:nvSpPr>
        <p:spPr>
          <a:xfrm>
            <a:off x="4645094" y="2569392"/>
            <a:ext cx="3420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7C66A"/>
                </a:solidFill>
              </a:rPr>
              <a:t>IN REALITY</a:t>
            </a:r>
            <a:endParaRPr b="1" dirty="0">
              <a:solidFill>
                <a:srgbClr val="F7C66A"/>
              </a:solidFill>
            </a:endParaRPr>
          </a:p>
        </p:txBody>
      </p:sp>
      <p:sp>
        <p:nvSpPr>
          <p:cNvPr id="498" name="Google Shape;498;p39"/>
          <p:cNvSpPr txBox="1">
            <a:spLocks noGrp="1"/>
          </p:cNvSpPr>
          <p:nvPr>
            <p:ph type="subTitle" idx="4"/>
          </p:nvPr>
        </p:nvSpPr>
        <p:spPr>
          <a:xfrm>
            <a:off x="1078906" y="2569392"/>
            <a:ext cx="34224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 THEORY</a:t>
            </a:r>
            <a:endParaRPr b="1" dirty="0"/>
          </a:p>
        </p:txBody>
      </p:sp>
      <p:grpSp>
        <p:nvGrpSpPr>
          <p:cNvPr id="508" name="Google Shape;508;p39"/>
          <p:cNvGrpSpPr/>
          <p:nvPr/>
        </p:nvGrpSpPr>
        <p:grpSpPr>
          <a:xfrm flipV="1">
            <a:off x="2515780" y="1974117"/>
            <a:ext cx="548651" cy="488895"/>
            <a:chOff x="7988914" y="1716623"/>
            <a:chExt cx="375995" cy="333558"/>
          </a:xfrm>
        </p:grpSpPr>
        <p:sp>
          <p:nvSpPr>
            <p:cNvPr id="509" name="Google Shape;509;p39"/>
            <p:cNvSpPr/>
            <p:nvPr/>
          </p:nvSpPr>
          <p:spPr>
            <a:xfrm>
              <a:off x="8255062" y="1716623"/>
              <a:ext cx="109847" cy="111489"/>
            </a:xfrm>
            <a:custGeom>
              <a:avLst/>
              <a:gdLst/>
              <a:ahLst/>
              <a:cxnLst/>
              <a:rect l="l" t="t" r="r" b="b"/>
              <a:pathLst>
                <a:path w="3145" h="3192" extrusionOk="0">
                  <a:moveTo>
                    <a:pt x="1549" y="0"/>
                  </a:moveTo>
                  <a:lnTo>
                    <a:pt x="1049" y="1048"/>
                  </a:lnTo>
                  <a:lnTo>
                    <a:pt x="1" y="1215"/>
                  </a:lnTo>
                  <a:lnTo>
                    <a:pt x="739" y="2024"/>
                  </a:lnTo>
                  <a:lnTo>
                    <a:pt x="549" y="3191"/>
                  </a:lnTo>
                  <a:lnTo>
                    <a:pt x="1573" y="2644"/>
                  </a:lnTo>
                  <a:lnTo>
                    <a:pt x="2621" y="3191"/>
                  </a:lnTo>
                  <a:lnTo>
                    <a:pt x="2621" y="3191"/>
                  </a:lnTo>
                  <a:lnTo>
                    <a:pt x="2406" y="2024"/>
                  </a:lnTo>
                  <a:lnTo>
                    <a:pt x="3145" y="1215"/>
                  </a:lnTo>
                  <a:lnTo>
                    <a:pt x="2120" y="1048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7988914" y="1852211"/>
              <a:ext cx="88192" cy="197166"/>
            </a:xfrm>
            <a:custGeom>
              <a:avLst/>
              <a:gdLst/>
              <a:ahLst/>
              <a:cxnLst/>
              <a:rect l="l" t="t" r="r" b="b"/>
              <a:pathLst>
                <a:path w="2525" h="5645" extrusionOk="0">
                  <a:moveTo>
                    <a:pt x="1906" y="3763"/>
                  </a:moveTo>
                  <a:lnTo>
                    <a:pt x="1906" y="4406"/>
                  </a:lnTo>
                  <a:lnTo>
                    <a:pt x="1286" y="4406"/>
                  </a:lnTo>
                  <a:lnTo>
                    <a:pt x="1286" y="3763"/>
                  </a:lnTo>
                  <a:close/>
                  <a:moveTo>
                    <a:pt x="0" y="0"/>
                  </a:moveTo>
                  <a:lnTo>
                    <a:pt x="0" y="5644"/>
                  </a:lnTo>
                  <a:lnTo>
                    <a:pt x="2525" y="5644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8230962" y="1852211"/>
              <a:ext cx="89030" cy="33286"/>
            </a:xfrm>
            <a:custGeom>
              <a:avLst/>
              <a:gdLst/>
              <a:ahLst/>
              <a:cxnLst/>
              <a:rect l="l" t="t" r="r" b="b"/>
              <a:pathLst>
                <a:path w="2549" h="953" extrusionOk="0">
                  <a:moveTo>
                    <a:pt x="0" y="0"/>
                  </a:moveTo>
                  <a:lnTo>
                    <a:pt x="0" y="953"/>
                  </a:lnTo>
                  <a:lnTo>
                    <a:pt x="2549" y="953"/>
                  </a:lnTo>
                  <a:lnTo>
                    <a:pt x="25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8230962" y="1907082"/>
              <a:ext cx="89030" cy="33321"/>
            </a:xfrm>
            <a:custGeom>
              <a:avLst/>
              <a:gdLst/>
              <a:ahLst/>
              <a:cxnLst/>
              <a:rect l="l" t="t" r="r" b="b"/>
              <a:pathLst>
                <a:path w="2549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549" y="953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8230962" y="1961150"/>
              <a:ext cx="89030" cy="33321"/>
            </a:xfrm>
            <a:custGeom>
              <a:avLst/>
              <a:gdLst/>
              <a:ahLst/>
              <a:cxnLst/>
              <a:rect l="l" t="t" r="r" b="b"/>
              <a:pathLst>
                <a:path w="2549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549" y="953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8097888" y="1741561"/>
              <a:ext cx="111489" cy="308619"/>
            </a:xfrm>
            <a:custGeom>
              <a:avLst/>
              <a:gdLst/>
              <a:ahLst/>
              <a:cxnLst/>
              <a:rect l="l" t="t" r="r" b="b"/>
              <a:pathLst>
                <a:path w="3192" h="8836" extrusionOk="0">
                  <a:moveTo>
                    <a:pt x="1905" y="1"/>
                  </a:moveTo>
                  <a:lnTo>
                    <a:pt x="1905" y="2096"/>
                  </a:lnTo>
                  <a:lnTo>
                    <a:pt x="500" y="3478"/>
                  </a:lnTo>
                  <a:lnTo>
                    <a:pt x="0" y="3478"/>
                  </a:lnTo>
                  <a:lnTo>
                    <a:pt x="0" y="8217"/>
                  </a:lnTo>
                  <a:lnTo>
                    <a:pt x="810" y="8217"/>
                  </a:lnTo>
                  <a:lnTo>
                    <a:pt x="1429" y="8836"/>
                  </a:lnTo>
                  <a:lnTo>
                    <a:pt x="3144" y="8836"/>
                  </a:lnTo>
                  <a:lnTo>
                    <a:pt x="3144" y="5502"/>
                  </a:lnTo>
                  <a:lnTo>
                    <a:pt x="2096" y="6550"/>
                  </a:lnTo>
                  <a:lnTo>
                    <a:pt x="1643" y="6097"/>
                  </a:lnTo>
                  <a:lnTo>
                    <a:pt x="3144" y="4621"/>
                  </a:lnTo>
                  <a:cubicBezTo>
                    <a:pt x="3191" y="4526"/>
                    <a:pt x="3191" y="983"/>
                    <a:pt x="3191" y="953"/>
                  </a:cubicBezTo>
                  <a:lnTo>
                    <a:pt x="3191" y="953"/>
                  </a:lnTo>
                  <a:cubicBezTo>
                    <a:pt x="3191" y="953"/>
                    <a:pt x="3191" y="953"/>
                    <a:pt x="3191" y="953"/>
                  </a:cubicBezTo>
                  <a:cubicBezTo>
                    <a:pt x="3191" y="953"/>
                    <a:pt x="3191" y="953"/>
                    <a:pt x="3191" y="953"/>
                  </a:cubicBezTo>
                  <a:cubicBezTo>
                    <a:pt x="3191" y="953"/>
                    <a:pt x="3191" y="953"/>
                    <a:pt x="3191" y="953"/>
                  </a:cubicBezTo>
                  <a:lnTo>
                    <a:pt x="3191" y="953"/>
                  </a:lnTo>
                  <a:cubicBezTo>
                    <a:pt x="3191" y="405"/>
                    <a:pt x="2786" y="1"/>
                    <a:pt x="2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8230962" y="2016056"/>
              <a:ext cx="66572" cy="33321"/>
            </a:xfrm>
            <a:custGeom>
              <a:avLst/>
              <a:gdLst/>
              <a:ahLst/>
              <a:cxnLst/>
              <a:rect l="l" t="t" r="r" b="b"/>
              <a:pathLst>
                <a:path w="1906" h="954" extrusionOk="0">
                  <a:moveTo>
                    <a:pt x="0" y="0"/>
                  </a:moveTo>
                  <a:lnTo>
                    <a:pt x="0" y="953"/>
                  </a:lnTo>
                  <a:lnTo>
                    <a:pt x="1906" y="953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508;p39">
            <a:extLst>
              <a:ext uri="{FF2B5EF4-FFF2-40B4-BE49-F238E27FC236}">
                <a16:creationId xmlns:a16="http://schemas.microsoft.com/office/drawing/2014/main" id="{8E7C3EA1-C9A0-5DCD-D3B5-D117E3DB2EC8}"/>
              </a:ext>
            </a:extLst>
          </p:cNvPr>
          <p:cNvGrpSpPr/>
          <p:nvPr/>
        </p:nvGrpSpPr>
        <p:grpSpPr>
          <a:xfrm>
            <a:off x="6032197" y="1955841"/>
            <a:ext cx="548651" cy="488895"/>
            <a:chOff x="7988914" y="1716623"/>
            <a:chExt cx="375995" cy="333558"/>
          </a:xfrm>
          <a:solidFill>
            <a:srgbClr val="F7C66A"/>
          </a:solidFill>
        </p:grpSpPr>
        <p:sp>
          <p:nvSpPr>
            <p:cNvPr id="3" name="Google Shape;509;p39">
              <a:extLst>
                <a:ext uri="{FF2B5EF4-FFF2-40B4-BE49-F238E27FC236}">
                  <a16:creationId xmlns:a16="http://schemas.microsoft.com/office/drawing/2014/main" id="{DC18432C-2266-50AA-78DA-DBB749993B79}"/>
                </a:ext>
              </a:extLst>
            </p:cNvPr>
            <p:cNvSpPr/>
            <p:nvPr/>
          </p:nvSpPr>
          <p:spPr>
            <a:xfrm>
              <a:off x="8255062" y="1716623"/>
              <a:ext cx="109847" cy="111489"/>
            </a:xfrm>
            <a:custGeom>
              <a:avLst/>
              <a:gdLst/>
              <a:ahLst/>
              <a:cxnLst/>
              <a:rect l="l" t="t" r="r" b="b"/>
              <a:pathLst>
                <a:path w="3145" h="3192" extrusionOk="0">
                  <a:moveTo>
                    <a:pt x="1549" y="0"/>
                  </a:moveTo>
                  <a:lnTo>
                    <a:pt x="1049" y="1048"/>
                  </a:lnTo>
                  <a:lnTo>
                    <a:pt x="1" y="1215"/>
                  </a:lnTo>
                  <a:lnTo>
                    <a:pt x="739" y="2024"/>
                  </a:lnTo>
                  <a:lnTo>
                    <a:pt x="549" y="3191"/>
                  </a:lnTo>
                  <a:lnTo>
                    <a:pt x="1573" y="2644"/>
                  </a:lnTo>
                  <a:lnTo>
                    <a:pt x="2621" y="3191"/>
                  </a:lnTo>
                  <a:lnTo>
                    <a:pt x="2621" y="3191"/>
                  </a:lnTo>
                  <a:lnTo>
                    <a:pt x="2406" y="2024"/>
                  </a:lnTo>
                  <a:lnTo>
                    <a:pt x="3145" y="1215"/>
                  </a:lnTo>
                  <a:lnTo>
                    <a:pt x="2120" y="1048"/>
                  </a:lnTo>
                  <a:lnTo>
                    <a:pt x="15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10;p39">
              <a:extLst>
                <a:ext uri="{FF2B5EF4-FFF2-40B4-BE49-F238E27FC236}">
                  <a16:creationId xmlns:a16="http://schemas.microsoft.com/office/drawing/2014/main" id="{A06E529C-DC86-5282-C6DF-BB043098E133}"/>
                </a:ext>
              </a:extLst>
            </p:cNvPr>
            <p:cNvSpPr/>
            <p:nvPr/>
          </p:nvSpPr>
          <p:spPr>
            <a:xfrm>
              <a:off x="7988914" y="1852211"/>
              <a:ext cx="88192" cy="197166"/>
            </a:xfrm>
            <a:custGeom>
              <a:avLst/>
              <a:gdLst/>
              <a:ahLst/>
              <a:cxnLst/>
              <a:rect l="l" t="t" r="r" b="b"/>
              <a:pathLst>
                <a:path w="2525" h="5645" extrusionOk="0">
                  <a:moveTo>
                    <a:pt x="1906" y="3763"/>
                  </a:moveTo>
                  <a:lnTo>
                    <a:pt x="1906" y="4406"/>
                  </a:lnTo>
                  <a:lnTo>
                    <a:pt x="1286" y="4406"/>
                  </a:lnTo>
                  <a:lnTo>
                    <a:pt x="1286" y="3763"/>
                  </a:lnTo>
                  <a:close/>
                  <a:moveTo>
                    <a:pt x="0" y="0"/>
                  </a:moveTo>
                  <a:lnTo>
                    <a:pt x="0" y="5644"/>
                  </a:lnTo>
                  <a:lnTo>
                    <a:pt x="2525" y="5644"/>
                  </a:lnTo>
                  <a:lnTo>
                    <a:pt x="2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11;p39">
              <a:extLst>
                <a:ext uri="{FF2B5EF4-FFF2-40B4-BE49-F238E27FC236}">
                  <a16:creationId xmlns:a16="http://schemas.microsoft.com/office/drawing/2014/main" id="{ECEF3643-67DC-91A0-024A-59AD9AC2DF62}"/>
                </a:ext>
              </a:extLst>
            </p:cNvPr>
            <p:cNvSpPr/>
            <p:nvPr/>
          </p:nvSpPr>
          <p:spPr>
            <a:xfrm>
              <a:off x="8230962" y="1852211"/>
              <a:ext cx="89030" cy="33286"/>
            </a:xfrm>
            <a:custGeom>
              <a:avLst/>
              <a:gdLst/>
              <a:ahLst/>
              <a:cxnLst/>
              <a:rect l="l" t="t" r="r" b="b"/>
              <a:pathLst>
                <a:path w="2549" h="953" extrusionOk="0">
                  <a:moveTo>
                    <a:pt x="0" y="0"/>
                  </a:moveTo>
                  <a:lnTo>
                    <a:pt x="0" y="953"/>
                  </a:lnTo>
                  <a:lnTo>
                    <a:pt x="2549" y="953"/>
                  </a:lnTo>
                  <a:lnTo>
                    <a:pt x="25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12;p39">
              <a:extLst>
                <a:ext uri="{FF2B5EF4-FFF2-40B4-BE49-F238E27FC236}">
                  <a16:creationId xmlns:a16="http://schemas.microsoft.com/office/drawing/2014/main" id="{44A6843A-3A3D-A05A-8B14-B1E451565752}"/>
                </a:ext>
              </a:extLst>
            </p:cNvPr>
            <p:cNvSpPr/>
            <p:nvPr/>
          </p:nvSpPr>
          <p:spPr>
            <a:xfrm>
              <a:off x="8230962" y="1907082"/>
              <a:ext cx="89030" cy="33321"/>
            </a:xfrm>
            <a:custGeom>
              <a:avLst/>
              <a:gdLst/>
              <a:ahLst/>
              <a:cxnLst/>
              <a:rect l="l" t="t" r="r" b="b"/>
              <a:pathLst>
                <a:path w="2549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549" y="953"/>
                  </a:lnTo>
                  <a:lnTo>
                    <a:pt x="25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3;p39">
              <a:extLst>
                <a:ext uri="{FF2B5EF4-FFF2-40B4-BE49-F238E27FC236}">
                  <a16:creationId xmlns:a16="http://schemas.microsoft.com/office/drawing/2014/main" id="{0E87024A-A99B-985B-CA4E-5AB4FB76E62C}"/>
                </a:ext>
              </a:extLst>
            </p:cNvPr>
            <p:cNvSpPr/>
            <p:nvPr/>
          </p:nvSpPr>
          <p:spPr>
            <a:xfrm>
              <a:off x="8230962" y="1961150"/>
              <a:ext cx="89030" cy="33321"/>
            </a:xfrm>
            <a:custGeom>
              <a:avLst/>
              <a:gdLst/>
              <a:ahLst/>
              <a:cxnLst/>
              <a:rect l="l" t="t" r="r" b="b"/>
              <a:pathLst>
                <a:path w="2549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549" y="953"/>
                  </a:lnTo>
                  <a:lnTo>
                    <a:pt x="25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4;p39">
              <a:extLst>
                <a:ext uri="{FF2B5EF4-FFF2-40B4-BE49-F238E27FC236}">
                  <a16:creationId xmlns:a16="http://schemas.microsoft.com/office/drawing/2014/main" id="{E0B47648-B3DC-A747-949B-8094C2C60899}"/>
                </a:ext>
              </a:extLst>
            </p:cNvPr>
            <p:cNvSpPr/>
            <p:nvPr/>
          </p:nvSpPr>
          <p:spPr>
            <a:xfrm>
              <a:off x="8097888" y="1741561"/>
              <a:ext cx="111489" cy="308619"/>
            </a:xfrm>
            <a:custGeom>
              <a:avLst/>
              <a:gdLst/>
              <a:ahLst/>
              <a:cxnLst/>
              <a:rect l="l" t="t" r="r" b="b"/>
              <a:pathLst>
                <a:path w="3192" h="8836" extrusionOk="0">
                  <a:moveTo>
                    <a:pt x="1905" y="1"/>
                  </a:moveTo>
                  <a:lnTo>
                    <a:pt x="1905" y="2096"/>
                  </a:lnTo>
                  <a:lnTo>
                    <a:pt x="500" y="3478"/>
                  </a:lnTo>
                  <a:lnTo>
                    <a:pt x="0" y="3478"/>
                  </a:lnTo>
                  <a:lnTo>
                    <a:pt x="0" y="8217"/>
                  </a:lnTo>
                  <a:lnTo>
                    <a:pt x="810" y="8217"/>
                  </a:lnTo>
                  <a:lnTo>
                    <a:pt x="1429" y="8836"/>
                  </a:lnTo>
                  <a:lnTo>
                    <a:pt x="3144" y="8836"/>
                  </a:lnTo>
                  <a:lnTo>
                    <a:pt x="3144" y="5502"/>
                  </a:lnTo>
                  <a:lnTo>
                    <a:pt x="2096" y="6550"/>
                  </a:lnTo>
                  <a:lnTo>
                    <a:pt x="1643" y="6097"/>
                  </a:lnTo>
                  <a:lnTo>
                    <a:pt x="3144" y="4621"/>
                  </a:lnTo>
                  <a:cubicBezTo>
                    <a:pt x="3191" y="4526"/>
                    <a:pt x="3191" y="983"/>
                    <a:pt x="3191" y="953"/>
                  </a:cubicBezTo>
                  <a:lnTo>
                    <a:pt x="3191" y="953"/>
                  </a:lnTo>
                  <a:cubicBezTo>
                    <a:pt x="3191" y="953"/>
                    <a:pt x="3191" y="953"/>
                    <a:pt x="3191" y="953"/>
                  </a:cubicBezTo>
                  <a:cubicBezTo>
                    <a:pt x="3191" y="953"/>
                    <a:pt x="3191" y="953"/>
                    <a:pt x="3191" y="953"/>
                  </a:cubicBezTo>
                  <a:cubicBezTo>
                    <a:pt x="3191" y="953"/>
                    <a:pt x="3191" y="953"/>
                    <a:pt x="3191" y="953"/>
                  </a:cubicBezTo>
                  <a:lnTo>
                    <a:pt x="3191" y="953"/>
                  </a:lnTo>
                  <a:cubicBezTo>
                    <a:pt x="3191" y="405"/>
                    <a:pt x="2786" y="1"/>
                    <a:pt x="2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5;p39">
              <a:extLst>
                <a:ext uri="{FF2B5EF4-FFF2-40B4-BE49-F238E27FC236}">
                  <a16:creationId xmlns:a16="http://schemas.microsoft.com/office/drawing/2014/main" id="{37AC7D2D-3690-8731-CB6D-8EE0B5B9EE33}"/>
                </a:ext>
              </a:extLst>
            </p:cNvPr>
            <p:cNvSpPr/>
            <p:nvPr/>
          </p:nvSpPr>
          <p:spPr>
            <a:xfrm>
              <a:off x="8230962" y="2016056"/>
              <a:ext cx="66572" cy="33321"/>
            </a:xfrm>
            <a:custGeom>
              <a:avLst/>
              <a:gdLst/>
              <a:ahLst/>
              <a:cxnLst/>
              <a:rect l="l" t="t" r="r" b="b"/>
              <a:pathLst>
                <a:path w="1906" h="954" extrusionOk="0">
                  <a:moveTo>
                    <a:pt x="0" y="0"/>
                  </a:moveTo>
                  <a:lnTo>
                    <a:pt x="0" y="953"/>
                  </a:lnTo>
                  <a:lnTo>
                    <a:pt x="1906" y="953"/>
                  </a:lnTo>
                  <a:lnTo>
                    <a:pt x="19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591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Exposed: Sick Public Health Systems, Pharmaceutical Companies, Corrupt ...">
            <a:extLst>
              <a:ext uri="{FF2B5EF4-FFF2-40B4-BE49-F238E27FC236}">
                <a16:creationId xmlns:a16="http://schemas.microsoft.com/office/drawing/2014/main" id="{7DD98BC0-9D97-80CE-6A96-7EC8D14CA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1972" y="1516034"/>
            <a:ext cx="4089015" cy="28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4" name="Google Shape;684;p49"/>
          <p:cNvSpPr txBox="1">
            <a:spLocks noGrp="1"/>
          </p:cNvSpPr>
          <p:nvPr>
            <p:ph type="title"/>
          </p:nvPr>
        </p:nvSpPr>
        <p:spPr>
          <a:xfrm>
            <a:off x="713225" y="768434"/>
            <a:ext cx="3843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C9E6E1"/>
                </a:solidFill>
              </a:rPr>
              <a:t>ANTIDEPRESSANTS</a:t>
            </a:r>
            <a:endParaRPr sz="3600" b="1" dirty="0">
              <a:solidFill>
                <a:srgbClr val="C9E6E1"/>
              </a:solidFill>
            </a:endParaRPr>
          </a:p>
        </p:txBody>
      </p:sp>
      <p:sp>
        <p:nvSpPr>
          <p:cNvPr id="685" name="Google Shape;685;p49"/>
          <p:cNvSpPr txBox="1">
            <a:spLocks noGrp="1"/>
          </p:cNvSpPr>
          <p:nvPr>
            <p:ph type="subTitle" idx="1"/>
          </p:nvPr>
        </p:nvSpPr>
        <p:spPr>
          <a:xfrm>
            <a:off x="713225" y="1411191"/>
            <a:ext cx="38433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 depression or anxiety</a:t>
            </a:r>
            <a:endParaRPr dirty="0"/>
          </a:p>
        </p:txBody>
      </p:sp>
      <p:sp>
        <p:nvSpPr>
          <p:cNvPr id="686" name="Google Shape;686;p49"/>
          <p:cNvSpPr txBox="1">
            <a:spLocks noGrp="1"/>
          </p:cNvSpPr>
          <p:nvPr>
            <p:ph type="title" idx="2"/>
          </p:nvPr>
        </p:nvSpPr>
        <p:spPr>
          <a:xfrm>
            <a:off x="666713" y="2084879"/>
            <a:ext cx="3936323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MOOD STABILISERS</a:t>
            </a:r>
            <a:endParaRPr sz="3600" b="1" dirty="0"/>
          </a:p>
        </p:txBody>
      </p:sp>
      <p:sp>
        <p:nvSpPr>
          <p:cNvPr id="687" name="Google Shape;687;p49"/>
          <p:cNvSpPr txBox="1">
            <a:spLocks noGrp="1"/>
          </p:cNvSpPr>
          <p:nvPr>
            <p:ph type="subTitle" idx="3"/>
          </p:nvPr>
        </p:nvSpPr>
        <p:spPr>
          <a:xfrm>
            <a:off x="713225" y="2746566"/>
            <a:ext cx="38433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 emotional instability</a:t>
            </a:r>
            <a:endParaRPr dirty="0"/>
          </a:p>
        </p:txBody>
      </p:sp>
      <p:sp>
        <p:nvSpPr>
          <p:cNvPr id="688" name="Google Shape;688;p49"/>
          <p:cNvSpPr txBox="1">
            <a:spLocks noGrp="1"/>
          </p:cNvSpPr>
          <p:nvPr>
            <p:ph type="title" idx="4"/>
          </p:nvPr>
        </p:nvSpPr>
        <p:spPr>
          <a:xfrm>
            <a:off x="713225" y="3299691"/>
            <a:ext cx="3843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EDC6B8"/>
                </a:solidFill>
              </a:rPr>
              <a:t>SEDATIVES</a:t>
            </a:r>
            <a:endParaRPr sz="3200" b="1" dirty="0">
              <a:solidFill>
                <a:srgbClr val="EDC6B8"/>
              </a:solidFill>
            </a:endParaRPr>
          </a:p>
        </p:txBody>
      </p:sp>
      <p:sp>
        <p:nvSpPr>
          <p:cNvPr id="689" name="Google Shape;689;p49"/>
          <p:cNvSpPr txBox="1">
            <a:spLocks noGrp="1"/>
          </p:cNvSpPr>
          <p:nvPr>
            <p:ph type="subTitle" idx="5"/>
          </p:nvPr>
        </p:nvSpPr>
        <p:spPr>
          <a:xfrm>
            <a:off x="713225" y="3945166"/>
            <a:ext cx="38433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 distress and agitation</a:t>
            </a:r>
            <a:endParaRPr dirty="0"/>
          </a:p>
        </p:txBody>
      </p:sp>
      <p:sp>
        <p:nvSpPr>
          <p:cNvPr id="691" name="Google Shape;691;p49"/>
          <p:cNvSpPr/>
          <p:nvPr/>
        </p:nvSpPr>
        <p:spPr>
          <a:xfrm rot="10800000">
            <a:off x="4660783" y="527242"/>
            <a:ext cx="3804792" cy="4089015"/>
          </a:xfrm>
          <a:custGeom>
            <a:avLst/>
            <a:gdLst/>
            <a:ahLst/>
            <a:cxnLst/>
            <a:rect l="l" t="t" r="r" b="b"/>
            <a:pathLst>
              <a:path w="88268" h="88268" extrusionOk="0">
                <a:moveTo>
                  <a:pt x="49399" y="6367"/>
                </a:moveTo>
                <a:cubicBezTo>
                  <a:pt x="53137" y="6367"/>
                  <a:pt x="57260" y="7314"/>
                  <a:pt x="60265" y="9331"/>
                </a:cubicBezTo>
                <a:cubicBezTo>
                  <a:pt x="61220" y="9967"/>
                  <a:pt x="62249" y="10506"/>
                  <a:pt x="63339" y="10861"/>
                </a:cubicBezTo>
                <a:cubicBezTo>
                  <a:pt x="66424" y="11841"/>
                  <a:pt x="68971" y="14314"/>
                  <a:pt x="71187" y="16763"/>
                </a:cubicBezTo>
                <a:cubicBezTo>
                  <a:pt x="74223" y="20105"/>
                  <a:pt x="77187" y="23864"/>
                  <a:pt x="77750" y="28333"/>
                </a:cubicBezTo>
                <a:cubicBezTo>
                  <a:pt x="78288" y="32631"/>
                  <a:pt x="76489" y="36855"/>
                  <a:pt x="75644" y="41116"/>
                </a:cubicBezTo>
                <a:cubicBezTo>
                  <a:pt x="74591" y="46369"/>
                  <a:pt x="74970" y="51793"/>
                  <a:pt x="74260" y="57106"/>
                </a:cubicBezTo>
                <a:cubicBezTo>
                  <a:pt x="73562" y="62420"/>
                  <a:pt x="71493" y="67955"/>
                  <a:pt x="66963" y="70832"/>
                </a:cubicBezTo>
                <a:cubicBezTo>
                  <a:pt x="64036" y="72693"/>
                  <a:pt x="60473" y="73183"/>
                  <a:pt x="57045" y="73623"/>
                </a:cubicBezTo>
                <a:cubicBezTo>
                  <a:pt x="49197" y="74627"/>
                  <a:pt x="41361" y="75656"/>
                  <a:pt x="33512" y="76672"/>
                </a:cubicBezTo>
                <a:cubicBezTo>
                  <a:pt x="32833" y="76755"/>
                  <a:pt x="32146" y="76842"/>
                  <a:pt x="31467" y="76842"/>
                </a:cubicBezTo>
                <a:cubicBezTo>
                  <a:pt x="30946" y="76842"/>
                  <a:pt x="30430" y="76791"/>
                  <a:pt x="29925" y="76648"/>
                </a:cubicBezTo>
                <a:cubicBezTo>
                  <a:pt x="28198" y="76182"/>
                  <a:pt x="26925" y="74750"/>
                  <a:pt x="25786" y="73379"/>
                </a:cubicBezTo>
                <a:cubicBezTo>
                  <a:pt x="24048" y="71285"/>
                  <a:pt x="22358" y="69142"/>
                  <a:pt x="20730" y="66963"/>
                </a:cubicBezTo>
                <a:cubicBezTo>
                  <a:pt x="18060" y="63424"/>
                  <a:pt x="15489" y="59776"/>
                  <a:pt x="13873" y="55649"/>
                </a:cubicBezTo>
                <a:cubicBezTo>
                  <a:pt x="12244" y="51535"/>
                  <a:pt x="11632" y="46883"/>
                  <a:pt x="12955" y="42659"/>
                </a:cubicBezTo>
                <a:cubicBezTo>
                  <a:pt x="14424" y="37945"/>
                  <a:pt x="18158" y="34039"/>
                  <a:pt x="18881" y="29166"/>
                </a:cubicBezTo>
                <a:cubicBezTo>
                  <a:pt x="19187" y="27109"/>
                  <a:pt x="18917" y="24978"/>
                  <a:pt x="19493" y="22995"/>
                </a:cubicBezTo>
                <a:cubicBezTo>
                  <a:pt x="20166" y="20632"/>
                  <a:pt x="21905" y="18734"/>
                  <a:pt x="23729" y="17106"/>
                </a:cubicBezTo>
                <a:cubicBezTo>
                  <a:pt x="30121" y="11375"/>
                  <a:pt x="38287" y="7629"/>
                  <a:pt x="46809" y="6527"/>
                </a:cubicBezTo>
                <a:cubicBezTo>
                  <a:pt x="47637" y="6421"/>
                  <a:pt x="48507" y="6367"/>
                  <a:pt x="49399" y="6367"/>
                </a:cubicBezTo>
                <a:close/>
                <a:moveTo>
                  <a:pt x="0" y="1"/>
                </a:moveTo>
                <a:lnTo>
                  <a:pt x="0" y="88267"/>
                </a:lnTo>
                <a:lnTo>
                  <a:pt x="88267" y="88267"/>
                </a:lnTo>
                <a:lnTo>
                  <a:pt x="8826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9"/>
          <p:cNvSpPr/>
          <p:nvPr/>
        </p:nvSpPr>
        <p:spPr>
          <a:xfrm>
            <a:off x="5808035" y="-432187"/>
            <a:ext cx="4117750" cy="2388375"/>
          </a:xfrm>
          <a:custGeom>
            <a:avLst/>
            <a:gdLst/>
            <a:ahLst/>
            <a:cxnLst/>
            <a:rect l="l" t="t" r="r" b="b"/>
            <a:pathLst>
              <a:path w="164710" h="95535" extrusionOk="0">
                <a:moveTo>
                  <a:pt x="108661" y="1359"/>
                </a:moveTo>
                <a:cubicBezTo>
                  <a:pt x="95191" y="1556"/>
                  <a:pt x="86735" y="4604"/>
                  <a:pt x="73265" y="4899"/>
                </a:cubicBezTo>
                <a:cubicBezTo>
                  <a:pt x="59795" y="5194"/>
                  <a:pt x="39934" y="1064"/>
                  <a:pt x="27840" y="3129"/>
                </a:cubicBezTo>
                <a:cubicBezTo>
                  <a:pt x="15746" y="5194"/>
                  <a:pt x="3358" y="10601"/>
                  <a:pt x="703" y="17287"/>
                </a:cubicBezTo>
                <a:cubicBezTo>
                  <a:pt x="-1952" y="23973"/>
                  <a:pt x="3161" y="39214"/>
                  <a:pt x="11912" y="43245"/>
                </a:cubicBezTo>
                <a:cubicBezTo>
                  <a:pt x="20663" y="47276"/>
                  <a:pt x="42392" y="40787"/>
                  <a:pt x="53207" y="41475"/>
                </a:cubicBezTo>
                <a:cubicBezTo>
                  <a:pt x="64023" y="42163"/>
                  <a:pt x="70709" y="40885"/>
                  <a:pt x="76805" y="47374"/>
                </a:cubicBezTo>
                <a:cubicBezTo>
                  <a:pt x="82901" y="53863"/>
                  <a:pt x="84769" y="72644"/>
                  <a:pt x="89783" y="80411"/>
                </a:cubicBezTo>
                <a:cubicBezTo>
                  <a:pt x="94797" y="88179"/>
                  <a:pt x="98927" y="91816"/>
                  <a:pt x="106891" y="93979"/>
                </a:cubicBezTo>
                <a:cubicBezTo>
                  <a:pt x="114855" y="96142"/>
                  <a:pt x="129506" y="96142"/>
                  <a:pt x="137568" y="93389"/>
                </a:cubicBezTo>
                <a:cubicBezTo>
                  <a:pt x="145631" y="90636"/>
                  <a:pt x="150743" y="86310"/>
                  <a:pt x="155266" y="77461"/>
                </a:cubicBezTo>
                <a:cubicBezTo>
                  <a:pt x="159789" y="68612"/>
                  <a:pt x="164902" y="52585"/>
                  <a:pt x="164705" y="40295"/>
                </a:cubicBezTo>
                <a:cubicBezTo>
                  <a:pt x="164508" y="28005"/>
                  <a:pt x="163427" y="10208"/>
                  <a:pt x="154086" y="3719"/>
                </a:cubicBezTo>
                <a:cubicBezTo>
                  <a:pt x="144745" y="-2770"/>
                  <a:pt x="122131" y="1162"/>
                  <a:pt x="108661" y="13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93" name="Google Shape;693;p49"/>
          <p:cNvSpPr/>
          <p:nvPr/>
        </p:nvSpPr>
        <p:spPr>
          <a:xfrm>
            <a:off x="4306180" y="4052598"/>
            <a:ext cx="4263575" cy="1628375"/>
          </a:xfrm>
          <a:custGeom>
            <a:avLst/>
            <a:gdLst/>
            <a:ahLst/>
            <a:cxnLst/>
            <a:rect l="l" t="t" r="r" b="b"/>
            <a:pathLst>
              <a:path w="170543" h="65135" extrusionOk="0">
                <a:moveTo>
                  <a:pt x="18302" y="62548"/>
                </a:moveTo>
                <a:cubicBezTo>
                  <a:pt x="-3231" y="58419"/>
                  <a:pt x="-183" y="45540"/>
                  <a:pt x="604" y="38952"/>
                </a:cubicBezTo>
                <a:cubicBezTo>
                  <a:pt x="1391" y="32365"/>
                  <a:pt x="12502" y="25973"/>
                  <a:pt x="23022" y="23023"/>
                </a:cubicBezTo>
                <a:cubicBezTo>
                  <a:pt x="33543" y="20073"/>
                  <a:pt x="49667" y="21352"/>
                  <a:pt x="63727" y="21254"/>
                </a:cubicBezTo>
                <a:cubicBezTo>
                  <a:pt x="77787" y="21156"/>
                  <a:pt x="96764" y="24695"/>
                  <a:pt x="107383" y="22433"/>
                </a:cubicBezTo>
                <a:cubicBezTo>
                  <a:pt x="118002" y="20171"/>
                  <a:pt x="121639" y="11420"/>
                  <a:pt x="127440" y="7684"/>
                </a:cubicBezTo>
                <a:cubicBezTo>
                  <a:pt x="133241" y="3948"/>
                  <a:pt x="136191" y="213"/>
                  <a:pt x="142189" y="16"/>
                </a:cubicBezTo>
                <a:cubicBezTo>
                  <a:pt x="148187" y="-180"/>
                  <a:pt x="158708" y="1392"/>
                  <a:pt x="163427" y="6505"/>
                </a:cubicBezTo>
                <a:cubicBezTo>
                  <a:pt x="168147" y="11618"/>
                  <a:pt x="170899" y="22531"/>
                  <a:pt x="170506" y="30692"/>
                </a:cubicBezTo>
                <a:cubicBezTo>
                  <a:pt x="170113" y="38853"/>
                  <a:pt x="167851" y="49964"/>
                  <a:pt x="161067" y="55470"/>
                </a:cubicBezTo>
                <a:cubicBezTo>
                  <a:pt x="154283" y="60976"/>
                  <a:pt x="153594" y="62549"/>
                  <a:pt x="129800" y="63729"/>
                </a:cubicBezTo>
                <a:cubicBezTo>
                  <a:pt x="106006" y="64909"/>
                  <a:pt x="39835" y="66678"/>
                  <a:pt x="18302" y="6254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94" name="Google Shape;694;p49"/>
          <p:cNvSpPr/>
          <p:nvPr/>
        </p:nvSpPr>
        <p:spPr>
          <a:xfrm>
            <a:off x="7834550" y="941025"/>
            <a:ext cx="2091218" cy="4805665"/>
          </a:xfrm>
          <a:custGeom>
            <a:avLst/>
            <a:gdLst/>
            <a:ahLst/>
            <a:cxnLst/>
            <a:rect l="l" t="t" r="r" b="b"/>
            <a:pathLst>
              <a:path w="114243" h="175006" extrusionOk="0">
                <a:moveTo>
                  <a:pt x="106658" y="42485"/>
                </a:moveTo>
                <a:cubicBezTo>
                  <a:pt x="105281" y="31473"/>
                  <a:pt x="107149" y="16528"/>
                  <a:pt x="101938" y="9449"/>
                </a:cubicBezTo>
                <a:cubicBezTo>
                  <a:pt x="96727" y="2370"/>
                  <a:pt x="84830" y="-187"/>
                  <a:pt x="75391" y="10"/>
                </a:cubicBezTo>
                <a:cubicBezTo>
                  <a:pt x="65952" y="207"/>
                  <a:pt x="52876" y="4435"/>
                  <a:pt x="45305" y="10629"/>
                </a:cubicBezTo>
                <a:cubicBezTo>
                  <a:pt x="37734" y="16823"/>
                  <a:pt x="31933" y="27344"/>
                  <a:pt x="29966" y="37176"/>
                </a:cubicBezTo>
                <a:cubicBezTo>
                  <a:pt x="28000" y="47008"/>
                  <a:pt x="32719" y="58413"/>
                  <a:pt x="33506" y="69622"/>
                </a:cubicBezTo>
                <a:cubicBezTo>
                  <a:pt x="34293" y="80831"/>
                  <a:pt x="36653" y="96072"/>
                  <a:pt x="34686" y="104429"/>
                </a:cubicBezTo>
                <a:cubicBezTo>
                  <a:pt x="32720" y="112787"/>
                  <a:pt x="27017" y="114949"/>
                  <a:pt x="21707" y="119767"/>
                </a:cubicBezTo>
                <a:cubicBezTo>
                  <a:pt x="16398" y="124585"/>
                  <a:pt x="6074" y="127240"/>
                  <a:pt x="2829" y="133336"/>
                </a:cubicBezTo>
                <a:cubicBezTo>
                  <a:pt x="-416" y="139432"/>
                  <a:pt x="-1202" y="149756"/>
                  <a:pt x="2239" y="156343"/>
                </a:cubicBezTo>
                <a:cubicBezTo>
                  <a:pt x="5680" y="162931"/>
                  <a:pt x="10007" y="170600"/>
                  <a:pt x="23477" y="172861"/>
                </a:cubicBezTo>
                <a:cubicBezTo>
                  <a:pt x="36947" y="175123"/>
                  <a:pt x="68214" y="177286"/>
                  <a:pt x="83061" y="169912"/>
                </a:cubicBezTo>
                <a:cubicBezTo>
                  <a:pt x="97908" y="162538"/>
                  <a:pt x="108034" y="144348"/>
                  <a:pt x="112557" y="128616"/>
                </a:cubicBezTo>
                <a:cubicBezTo>
                  <a:pt x="117080" y="112884"/>
                  <a:pt x="111181" y="89877"/>
                  <a:pt x="110198" y="75522"/>
                </a:cubicBezTo>
                <a:cubicBezTo>
                  <a:pt x="109215" y="61167"/>
                  <a:pt x="108035" y="53497"/>
                  <a:pt x="106658" y="424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95" name="Google Shape;695;p49"/>
          <p:cNvSpPr/>
          <p:nvPr/>
        </p:nvSpPr>
        <p:spPr>
          <a:xfrm rot="2700000">
            <a:off x="7967435" y="-908306"/>
            <a:ext cx="1622352" cy="1622352"/>
          </a:xfrm>
          <a:prstGeom prst="irregularSeal2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9"/>
          <p:cNvSpPr/>
          <p:nvPr/>
        </p:nvSpPr>
        <p:spPr>
          <a:xfrm rot="10466703">
            <a:off x="5093507" y="861874"/>
            <a:ext cx="177549" cy="184199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9"/>
          <p:cNvSpPr/>
          <p:nvPr/>
        </p:nvSpPr>
        <p:spPr>
          <a:xfrm rot="1263053">
            <a:off x="5489171" y="1065885"/>
            <a:ext cx="109240" cy="113331"/>
          </a:xfrm>
          <a:custGeom>
            <a:avLst/>
            <a:gdLst/>
            <a:ahLst/>
            <a:cxnLst/>
            <a:rect l="l" t="t" r="r" b="b"/>
            <a:pathLst>
              <a:path w="7102" h="7368" extrusionOk="0">
                <a:moveTo>
                  <a:pt x="3775" y="1"/>
                </a:moveTo>
                <a:cubicBezTo>
                  <a:pt x="3682" y="1"/>
                  <a:pt x="3589" y="5"/>
                  <a:pt x="3496" y="14"/>
                </a:cubicBezTo>
                <a:cubicBezTo>
                  <a:pt x="1945" y="167"/>
                  <a:pt x="634" y="1435"/>
                  <a:pt x="284" y="2964"/>
                </a:cubicBezTo>
                <a:cubicBezTo>
                  <a:pt x="0" y="4144"/>
                  <a:pt x="284" y="6460"/>
                  <a:pt x="1442" y="7160"/>
                </a:cubicBezTo>
                <a:cubicBezTo>
                  <a:pt x="1696" y="7305"/>
                  <a:pt x="1976" y="7367"/>
                  <a:pt x="2269" y="7367"/>
                </a:cubicBezTo>
                <a:cubicBezTo>
                  <a:pt x="3337" y="7367"/>
                  <a:pt x="4572" y="6546"/>
                  <a:pt x="5310" y="5980"/>
                </a:cubicBezTo>
                <a:cubicBezTo>
                  <a:pt x="6337" y="5149"/>
                  <a:pt x="7102" y="3838"/>
                  <a:pt x="6883" y="2527"/>
                </a:cubicBezTo>
                <a:cubicBezTo>
                  <a:pt x="6657" y="1090"/>
                  <a:pt x="5217" y="1"/>
                  <a:pt x="3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0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5"/>
          <p:cNvSpPr txBox="1">
            <a:spLocks noGrp="1"/>
          </p:cNvSpPr>
          <p:nvPr>
            <p:ph type="title"/>
          </p:nvPr>
        </p:nvSpPr>
        <p:spPr>
          <a:xfrm>
            <a:off x="720000" y="3337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WHAT WE </a:t>
            </a:r>
            <a:r>
              <a:rPr lang="en" sz="4000" b="1" dirty="0">
                <a:solidFill>
                  <a:schemeClr val="lt2"/>
                </a:solidFill>
              </a:rPr>
              <a:t>WILL COVER</a:t>
            </a:r>
            <a:endParaRPr sz="4000" b="1" dirty="0">
              <a:solidFill>
                <a:schemeClr val="lt2"/>
              </a:solidFill>
            </a:endParaRPr>
          </a:p>
        </p:txBody>
      </p:sp>
      <p:sp>
        <p:nvSpPr>
          <p:cNvPr id="456" name="Google Shape;456;p35"/>
          <p:cNvSpPr txBox="1">
            <a:spLocks noGrp="1"/>
          </p:cNvSpPr>
          <p:nvPr>
            <p:ph type="title" idx="5"/>
          </p:nvPr>
        </p:nvSpPr>
        <p:spPr>
          <a:xfrm>
            <a:off x="2510795" y="1387077"/>
            <a:ext cx="7662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01</a:t>
            </a:r>
            <a:endParaRPr sz="4400" b="1" dirty="0"/>
          </a:p>
        </p:txBody>
      </p:sp>
      <p:sp>
        <p:nvSpPr>
          <p:cNvPr id="457" name="Google Shape;457;p35"/>
          <p:cNvSpPr txBox="1">
            <a:spLocks noGrp="1"/>
          </p:cNvSpPr>
          <p:nvPr>
            <p:ph type="title" idx="7"/>
          </p:nvPr>
        </p:nvSpPr>
        <p:spPr>
          <a:xfrm>
            <a:off x="5867005" y="1387077"/>
            <a:ext cx="768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02</a:t>
            </a:r>
            <a:endParaRPr sz="4400" b="1" dirty="0"/>
          </a:p>
        </p:txBody>
      </p:sp>
      <p:sp>
        <p:nvSpPr>
          <p:cNvPr id="458" name="Google Shape;458;p35"/>
          <p:cNvSpPr txBox="1">
            <a:spLocks noGrp="1"/>
          </p:cNvSpPr>
          <p:nvPr>
            <p:ph type="title" idx="8"/>
          </p:nvPr>
        </p:nvSpPr>
        <p:spPr>
          <a:xfrm>
            <a:off x="5867005" y="3106630"/>
            <a:ext cx="7680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04</a:t>
            </a:r>
            <a:endParaRPr sz="4400" b="1" dirty="0"/>
          </a:p>
        </p:txBody>
      </p:sp>
      <p:sp>
        <p:nvSpPr>
          <p:cNvPr id="459" name="Google Shape;459;p35"/>
          <p:cNvSpPr txBox="1">
            <a:spLocks noGrp="1"/>
          </p:cNvSpPr>
          <p:nvPr>
            <p:ph type="title" idx="6"/>
          </p:nvPr>
        </p:nvSpPr>
        <p:spPr>
          <a:xfrm>
            <a:off x="2510795" y="3106630"/>
            <a:ext cx="7662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03</a:t>
            </a:r>
            <a:endParaRPr sz="4400" b="1" dirty="0"/>
          </a:p>
        </p:txBody>
      </p:sp>
      <p:sp>
        <p:nvSpPr>
          <p:cNvPr id="460" name="Google Shape;460;p35"/>
          <p:cNvSpPr txBox="1">
            <a:spLocks noGrp="1"/>
          </p:cNvSpPr>
          <p:nvPr>
            <p:ph type="subTitle" idx="9"/>
          </p:nvPr>
        </p:nvSpPr>
        <p:spPr>
          <a:xfrm>
            <a:off x="1425400" y="2457166"/>
            <a:ext cx="2937000" cy="4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BACKGROUND TO DIFFERENT TYPES</a:t>
            </a:r>
            <a:endParaRPr b="1" dirty="0"/>
          </a:p>
        </p:txBody>
      </p:sp>
      <p:sp>
        <p:nvSpPr>
          <p:cNvPr id="461" name="Google Shape;461;p35"/>
          <p:cNvSpPr txBox="1">
            <a:spLocks noGrp="1"/>
          </p:cNvSpPr>
          <p:nvPr>
            <p:ph type="subTitle" idx="13"/>
          </p:nvPr>
        </p:nvSpPr>
        <p:spPr>
          <a:xfrm>
            <a:off x="4783400" y="2457166"/>
            <a:ext cx="2935200" cy="4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DIAGNOSIS OF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BORDERLINE TYPE</a:t>
            </a:r>
            <a:endParaRPr b="1" dirty="0"/>
          </a:p>
        </p:txBody>
      </p:sp>
      <p:sp>
        <p:nvSpPr>
          <p:cNvPr id="462" name="Google Shape;462;p35"/>
          <p:cNvSpPr txBox="1">
            <a:spLocks noGrp="1"/>
          </p:cNvSpPr>
          <p:nvPr>
            <p:ph type="subTitle" idx="14"/>
          </p:nvPr>
        </p:nvSpPr>
        <p:spPr>
          <a:xfrm>
            <a:off x="1425400" y="4155000"/>
            <a:ext cx="2935200" cy="4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PSYCHOLOGICAL TREATMENTS</a:t>
            </a:r>
            <a:endParaRPr b="1" dirty="0"/>
          </a:p>
        </p:txBody>
      </p:sp>
      <p:sp>
        <p:nvSpPr>
          <p:cNvPr id="463" name="Google Shape;463;p35"/>
          <p:cNvSpPr txBox="1">
            <a:spLocks noGrp="1"/>
          </p:cNvSpPr>
          <p:nvPr>
            <p:ph type="subTitle" idx="15"/>
          </p:nvPr>
        </p:nvSpPr>
        <p:spPr>
          <a:xfrm>
            <a:off x="4783400" y="4155000"/>
            <a:ext cx="2935200" cy="4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MEDICAL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TREATMENTS</a:t>
            </a:r>
            <a:endParaRPr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61"/>
          <p:cNvSpPr txBox="1">
            <a:spLocks noGrp="1"/>
          </p:cNvSpPr>
          <p:nvPr>
            <p:ph type="subTitle" idx="1"/>
          </p:nvPr>
        </p:nvSpPr>
        <p:spPr>
          <a:xfrm>
            <a:off x="989150" y="2537818"/>
            <a:ext cx="2744400" cy="16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</a:t>
            </a:r>
            <a:r>
              <a:rPr lang="en" dirty="0"/>
              <a:t> in doubt please contact one of your 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local mental health organisations for advice</a:t>
            </a:r>
          </a:p>
        </p:txBody>
      </p:sp>
      <p:sp>
        <p:nvSpPr>
          <p:cNvPr id="942" name="Google Shape;942;p61"/>
          <p:cNvSpPr txBox="1">
            <a:spLocks noGrp="1"/>
          </p:cNvSpPr>
          <p:nvPr>
            <p:ph type="title"/>
          </p:nvPr>
        </p:nvSpPr>
        <p:spPr>
          <a:xfrm>
            <a:off x="987275" y="1208914"/>
            <a:ext cx="2748000" cy="15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TRAUMA THERAPY + / - </a:t>
            </a:r>
            <a:r>
              <a:rPr lang="en" b="1" dirty="0">
                <a:solidFill>
                  <a:schemeClr val="lt2"/>
                </a:solidFill>
              </a:rPr>
              <a:t>MEDICATION</a:t>
            </a:r>
            <a:endParaRPr b="1" dirty="0">
              <a:solidFill>
                <a:schemeClr val="lt2"/>
              </a:solidFill>
            </a:endParaRPr>
          </a:p>
        </p:txBody>
      </p:sp>
      <p:grpSp>
        <p:nvGrpSpPr>
          <p:cNvPr id="943" name="Google Shape;943;p61"/>
          <p:cNvGrpSpPr/>
          <p:nvPr/>
        </p:nvGrpSpPr>
        <p:grpSpPr>
          <a:xfrm>
            <a:off x="4144170" y="1181492"/>
            <a:ext cx="4012200" cy="2780516"/>
            <a:chOff x="4144170" y="1362348"/>
            <a:chExt cx="4012200" cy="2780516"/>
          </a:xfrm>
        </p:grpSpPr>
        <p:sp>
          <p:nvSpPr>
            <p:cNvPr id="944" name="Google Shape;944;p61"/>
            <p:cNvSpPr/>
            <p:nvPr/>
          </p:nvSpPr>
          <p:spPr>
            <a:xfrm>
              <a:off x="4144170" y="1362348"/>
              <a:ext cx="4012200" cy="22722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1"/>
            <p:cNvSpPr/>
            <p:nvPr/>
          </p:nvSpPr>
          <p:spPr>
            <a:xfrm>
              <a:off x="5099143" y="3634417"/>
              <a:ext cx="2102400" cy="322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1"/>
            <p:cNvSpPr/>
            <p:nvPr/>
          </p:nvSpPr>
          <p:spPr>
            <a:xfrm>
              <a:off x="4641315" y="3939464"/>
              <a:ext cx="3018000" cy="2034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7" name="Google Shape;947;p61"/>
          <p:cNvPicPr preferRelativeResize="0"/>
          <p:nvPr/>
        </p:nvPicPr>
        <p:blipFill rotWithShape="1">
          <a:blip r:embed="rId3">
            <a:alphaModFix/>
          </a:blip>
          <a:srcRect b="7749"/>
          <a:stretch/>
        </p:blipFill>
        <p:spPr>
          <a:xfrm>
            <a:off x="4316887" y="1347069"/>
            <a:ext cx="3666900" cy="190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5139B2-42BF-1EE2-6E21-4C39E168814A}"/>
              </a:ext>
            </a:extLst>
          </p:cNvPr>
          <p:cNvSpPr/>
          <p:nvPr/>
        </p:nvSpPr>
        <p:spPr>
          <a:xfrm>
            <a:off x="4572000" y="1574358"/>
            <a:ext cx="3087315" cy="15107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942;p61">
            <a:extLst>
              <a:ext uri="{FF2B5EF4-FFF2-40B4-BE49-F238E27FC236}">
                <a16:creationId xmlns:a16="http://schemas.microsoft.com/office/drawing/2014/main" id="{393A8172-1DCB-7856-45B7-D303177439CA}"/>
              </a:ext>
            </a:extLst>
          </p:cNvPr>
          <p:cNvSpPr txBox="1">
            <a:spLocks/>
          </p:cNvSpPr>
          <p:nvPr/>
        </p:nvSpPr>
        <p:spPr>
          <a:xfrm>
            <a:off x="4572000" y="1415332"/>
            <a:ext cx="3156667" cy="173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4400" b="1" dirty="0"/>
              <a:t>TAKE HOME </a:t>
            </a:r>
            <a:r>
              <a:rPr lang="en-GB" sz="4400" b="1" dirty="0">
                <a:solidFill>
                  <a:schemeClr val="lt2"/>
                </a:solidFill>
              </a:rPr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3990436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62"/>
          <p:cNvSpPr txBox="1">
            <a:spLocks noGrp="1"/>
          </p:cNvSpPr>
          <p:nvPr>
            <p:ph type="title"/>
          </p:nvPr>
        </p:nvSpPr>
        <p:spPr>
          <a:xfrm>
            <a:off x="2282850" y="804163"/>
            <a:ext cx="4578300" cy="9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THANKS</a:t>
            </a:r>
            <a:r>
              <a:rPr lang="en" b="1" dirty="0">
                <a:solidFill>
                  <a:schemeClr val="lt2"/>
                </a:solidFill>
              </a:rPr>
              <a:t>!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953" name="Google Shape;953;p62"/>
          <p:cNvSpPr txBox="1">
            <a:spLocks noGrp="1"/>
          </p:cNvSpPr>
          <p:nvPr>
            <p:ph type="subTitle" idx="1"/>
          </p:nvPr>
        </p:nvSpPr>
        <p:spPr>
          <a:xfrm>
            <a:off x="1973086" y="2184438"/>
            <a:ext cx="5197827" cy="11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Lilita One"/>
                <a:ea typeface="Lilita One"/>
                <a:cs typeface="Lilita One"/>
                <a:sym typeface="Lilita One"/>
              </a:rPr>
              <a:t>DO YOU HAVE </a:t>
            </a:r>
            <a:r>
              <a:rPr lang="en" sz="2800" b="1" dirty="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rPr>
              <a:t>ANY QUESTIONS?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1" dirty="0">
              <a:solidFill>
                <a:schemeClr val="lt2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/>
              <a:t>admin@theinformedmind.co.uk</a:t>
            </a:r>
            <a:endParaRPr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/>
              <a:t>07761 312 049</a:t>
            </a:r>
            <a:endParaRPr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BA8F7-6251-429A-85A5-EC0DED2F8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48" t="61836" r="41479" b="28567"/>
          <a:stretch/>
        </p:blipFill>
        <p:spPr>
          <a:xfrm>
            <a:off x="2090911" y="3796115"/>
            <a:ext cx="4962178" cy="9508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14E7C3-B9BB-0589-EBE7-41284623CAA8}"/>
              </a:ext>
            </a:extLst>
          </p:cNvPr>
          <p:cNvSpPr/>
          <p:nvPr/>
        </p:nvSpPr>
        <p:spPr>
          <a:xfrm>
            <a:off x="2202511" y="3466769"/>
            <a:ext cx="4572000" cy="453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7"/>
          <p:cNvSpPr txBox="1">
            <a:spLocks noGrp="1"/>
          </p:cNvSpPr>
          <p:nvPr>
            <p:ph type="title"/>
          </p:nvPr>
        </p:nvSpPr>
        <p:spPr>
          <a:xfrm>
            <a:off x="837987" y="2554788"/>
            <a:ext cx="5067600" cy="2446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BACKGROUND</a:t>
            </a:r>
            <a:br>
              <a:rPr lang="en" b="1" dirty="0"/>
            </a:br>
            <a:r>
              <a:rPr lang="en" sz="2400" b="1" dirty="0"/>
              <a:t>What is a Personality Disorder and why is it important?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482" name="Google Shape;482;p37"/>
          <p:cNvSpPr txBox="1">
            <a:spLocks noGrp="1"/>
          </p:cNvSpPr>
          <p:nvPr>
            <p:ph type="title" idx="2"/>
          </p:nvPr>
        </p:nvSpPr>
        <p:spPr>
          <a:xfrm>
            <a:off x="837987" y="1603996"/>
            <a:ext cx="5067600" cy="11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01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6"/>
          <p:cNvSpPr/>
          <p:nvPr/>
        </p:nvSpPr>
        <p:spPr>
          <a:xfrm>
            <a:off x="4421989" y="704109"/>
            <a:ext cx="3735281" cy="3735281"/>
          </a:xfrm>
          <a:custGeom>
            <a:avLst/>
            <a:gdLst/>
            <a:ahLst/>
            <a:cxnLst/>
            <a:rect l="l" t="t" r="r" b="b"/>
            <a:pathLst>
              <a:path w="88268" h="88268" extrusionOk="0">
                <a:moveTo>
                  <a:pt x="49399" y="6367"/>
                </a:moveTo>
                <a:cubicBezTo>
                  <a:pt x="53137" y="6367"/>
                  <a:pt x="57260" y="7314"/>
                  <a:pt x="60265" y="9331"/>
                </a:cubicBezTo>
                <a:cubicBezTo>
                  <a:pt x="61220" y="9967"/>
                  <a:pt x="62249" y="10506"/>
                  <a:pt x="63339" y="10861"/>
                </a:cubicBezTo>
                <a:cubicBezTo>
                  <a:pt x="66424" y="11841"/>
                  <a:pt x="68971" y="14314"/>
                  <a:pt x="71187" y="16763"/>
                </a:cubicBezTo>
                <a:cubicBezTo>
                  <a:pt x="74223" y="20105"/>
                  <a:pt x="77187" y="23864"/>
                  <a:pt x="77750" y="28333"/>
                </a:cubicBezTo>
                <a:cubicBezTo>
                  <a:pt x="78288" y="32631"/>
                  <a:pt x="76489" y="36855"/>
                  <a:pt x="75644" y="41116"/>
                </a:cubicBezTo>
                <a:cubicBezTo>
                  <a:pt x="74591" y="46369"/>
                  <a:pt x="74970" y="51793"/>
                  <a:pt x="74260" y="57106"/>
                </a:cubicBezTo>
                <a:cubicBezTo>
                  <a:pt x="73562" y="62420"/>
                  <a:pt x="71493" y="67955"/>
                  <a:pt x="66963" y="70832"/>
                </a:cubicBezTo>
                <a:cubicBezTo>
                  <a:pt x="64036" y="72693"/>
                  <a:pt x="60473" y="73183"/>
                  <a:pt x="57045" y="73623"/>
                </a:cubicBezTo>
                <a:cubicBezTo>
                  <a:pt x="49197" y="74627"/>
                  <a:pt x="41361" y="75656"/>
                  <a:pt x="33512" y="76672"/>
                </a:cubicBezTo>
                <a:cubicBezTo>
                  <a:pt x="32833" y="76755"/>
                  <a:pt x="32146" y="76842"/>
                  <a:pt x="31467" y="76842"/>
                </a:cubicBezTo>
                <a:cubicBezTo>
                  <a:pt x="30946" y="76842"/>
                  <a:pt x="30430" y="76791"/>
                  <a:pt x="29925" y="76648"/>
                </a:cubicBezTo>
                <a:cubicBezTo>
                  <a:pt x="28198" y="76182"/>
                  <a:pt x="26925" y="74750"/>
                  <a:pt x="25786" y="73379"/>
                </a:cubicBezTo>
                <a:cubicBezTo>
                  <a:pt x="24048" y="71285"/>
                  <a:pt x="22358" y="69142"/>
                  <a:pt x="20730" y="66963"/>
                </a:cubicBezTo>
                <a:cubicBezTo>
                  <a:pt x="18060" y="63424"/>
                  <a:pt x="15489" y="59776"/>
                  <a:pt x="13873" y="55649"/>
                </a:cubicBezTo>
                <a:cubicBezTo>
                  <a:pt x="12244" y="51535"/>
                  <a:pt x="11632" y="46883"/>
                  <a:pt x="12955" y="42659"/>
                </a:cubicBezTo>
                <a:cubicBezTo>
                  <a:pt x="14424" y="37945"/>
                  <a:pt x="18158" y="34039"/>
                  <a:pt x="18881" y="29166"/>
                </a:cubicBezTo>
                <a:cubicBezTo>
                  <a:pt x="19187" y="27109"/>
                  <a:pt x="18917" y="24978"/>
                  <a:pt x="19493" y="22995"/>
                </a:cubicBezTo>
                <a:cubicBezTo>
                  <a:pt x="20166" y="20632"/>
                  <a:pt x="21905" y="18734"/>
                  <a:pt x="23729" y="17106"/>
                </a:cubicBezTo>
                <a:cubicBezTo>
                  <a:pt x="30121" y="11375"/>
                  <a:pt x="38287" y="7629"/>
                  <a:pt x="46809" y="6527"/>
                </a:cubicBezTo>
                <a:cubicBezTo>
                  <a:pt x="47637" y="6421"/>
                  <a:pt x="48507" y="6367"/>
                  <a:pt x="49399" y="6367"/>
                </a:cubicBezTo>
                <a:close/>
                <a:moveTo>
                  <a:pt x="0" y="1"/>
                </a:moveTo>
                <a:lnTo>
                  <a:pt x="0" y="88267"/>
                </a:lnTo>
                <a:lnTo>
                  <a:pt x="88267" y="88267"/>
                </a:lnTo>
                <a:lnTo>
                  <a:pt x="8826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36"/>
          <p:cNvGrpSpPr/>
          <p:nvPr/>
        </p:nvGrpSpPr>
        <p:grpSpPr>
          <a:xfrm flipH="1">
            <a:off x="7364181" y="3786022"/>
            <a:ext cx="971881" cy="760207"/>
            <a:chOff x="4358025" y="1312625"/>
            <a:chExt cx="718900" cy="562325"/>
          </a:xfrm>
        </p:grpSpPr>
        <p:sp>
          <p:nvSpPr>
            <p:cNvPr id="471" name="Google Shape;471;p36"/>
            <p:cNvSpPr/>
            <p:nvPr/>
          </p:nvSpPr>
          <p:spPr>
            <a:xfrm>
              <a:off x="4358025" y="1312625"/>
              <a:ext cx="718900" cy="562325"/>
            </a:xfrm>
            <a:custGeom>
              <a:avLst/>
              <a:gdLst/>
              <a:ahLst/>
              <a:cxnLst/>
              <a:rect l="l" t="t" r="r" b="b"/>
              <a:pathLst>
                <a:path w="28756" h="22493" extrusionOk="0">
                  <a:moveTo>
                    <a:pt x="10759" y="0"/>
                  </a:moveTo>
                  <a:cubicBezTo>
                    <a:pt x="8135" y="0"/>
                    <a:pt x="3197" y="4312"/>
                    <a:pt x="2338" y="5841"/>
                  </a:cubicBezTo>
                  <a:cubicBezTo>
                    <a:pt x="0" y="10014"/>
                    <a:pt x="1333" y="15717"/>
                    <a:pt x="4916" y="18973"/>
                  </a:cubicBezTo>
                  <a:cubicBezTo>
                    <a:pt x="7515" y="21363"/>
                    <a:pt x="11067" y="22493"/>
                    <a:pt x="14630" y="22493"/>
                  </a:cubicBezTo>
                  <a:cubicBezTo>
                    <a:pt x="15922" y="22493"/>
                    <a:pt x="17214" y="22345"/>
                    <a:pt x="18464" y="22054"/>
                  </a:cubicBezTo>
                  <a:cubicBezTo>
                    <a:pt x="21217" y="21420"/>
                    <a:pt x="23861" y="20109"/>
                    <a:pt x="25762" y="18033"/>
                  </a:cubicBezTo>
                  <a:cubicBezTo>
                    <a:pt x="26702" y="16985"/>
                    <a:pt x="28756" y="13663"/>
                    <a:pt x="27423" y="12352"/>
                  </a:cubicBezTo>
                  <a:cubicBezTo>
                    <a:pt x="27100" y="12039"/>
                    <a:pt x="26708" y="11916"/>
                    <a:pt x="26277" y="11916"/>
                  </a:cubicBezTo>
                  <a:cubicBezTo>
                    <a:pt x="24721" y="11916"/>
                    <a:pt x="22657" y="13526"/>
                    <a:pt x="21545" y="13663"/>
                  </a:cubicBezTo>
                  <a:cubicBezTo>
                    <a:pt x="21104" y="13722"/>
                    <a:pt x="20656" y="13752"/>
                    <a:pt x="20208" y="13752"/>
                  </a:cubicBezTo>
                  <a:cubicBezTo>
                    <a:pt x="18506" y="13752"/>
                    <a:pt x="16793" y="13322"/>
                    <a:pt x="15339" y="12440"/>
                  </a:cubicBezTo>
                  <a:cubicBezTo>
                    <a:pt x="13416" y="11238"/>
                    <a:pt x="11931" y="9075"/>
                    <a:pt x="11581" y="6824"/>
                  </a:cubicBezTo>
                  <a:cubicBezTo>
                    <a:pt x="11275" y="5076"/>
                    <a:pt x="12717" y="2607"/>
                    <a:pt x="12258" y="1099"/>
                  </a:cubicBezTo>
                  <a:cubicBezTo>
                    <a:pt x="12015" y="319"/>
                    <a:pt x="11473" y="0"/>
                    <a:pt x="10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725950" y="1319025"/>
              <a:ext cx="286950" cy="240825"/>
            </a:xfrm>
            <a:custGeom>
              <a:avLst/>
              <a:gdLst/>
              <a:ahLst/>
              <a:cxnLst/>
              <a:rect l="l" t="t" r="r" b="b"/>
              <a:pathLst>
                <a:path w="11478" h="9633" extrusionOk="0">
                  <a:moveTo>
                    <a:pt x="5954" y="0"/>
                  </a:moveTo>
                  <a:cubicBezTo>
                    <a:pt x="2986" y="0"/>
                    <a:pt x="1" y="2116"/>
                    <a:pt x="1278" y="6196"/>
                  </a:cubicBezTo>
                  <a:cubicBezTo>
                    <a:pt x="1911" y="8179"/>
                    <a:pt x="3928" y="9633"/>
                    <a:pt x="6013" y="9633"/>
                  </a:cubicBezTo>
                  <a:cubicBezTo>
                    <a:pt x="6088" y="9633"/>
                    <a:pt x="6163" y="9631"/>
                    <a:pt x="6238" y="9627"/>
                  </a:cubicBezTo>
                  <a:cubicBezTo>
                    <a:pt x="8379" y="9474"/>
                    <a:pt x="10324" y="7792"/>
                    <a:pt x="10739" y="5650"/>
                  </a:cubicBezTo>
                  <a:cubicBezTo>
                    <a:pt x="11478" y="1842"/>
                    <a:pt x="8723" y="0"/>
                    <a:pt x="5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36"/>
          <p:cNvSpPr/>
          <p:nvPr/>
        </p:nvSpPr>
        <p:spPr>
          <a:xfrm>
            <a:off x="8247565" y="1403761"/>
            <a:ext cx="1527050" cy="3985425"/>
          </a:xfrm>
          <a:custGeom>
            <a:avLst/>
            <a:gdLst/>
            <a:ahLst/>
            <a:cxnLst/>
            <a:rect l="l" t="t" r="r" b="b"/>
            <a:pathLst>
              <a:path w="61082" h="159417" extrusionOk="0">
                <a:moveTo>
                  <a:pt x="37586" y="1790"/>
                </a:moveTo>
                <a:cubicBezTo>
                  <a:pt x="28645" y="-2055"/>
                  <a:pt x="12729" y="806"/>
                  <a:pt x="6470" y="5545"/>
                </a:cubicBezTo>
                <a:cubicBezTo>
                  <a:pt x="211" y="10284"/>
                  <a:pt x="-147" y="21192"/>
                  <a:pt x="32" y="30223"/>
                </a:cubicBezTo>
                <a:cubicBezTo>
                  <a:pt x="211" y="39254"/>
                  <a:pt x="4682" y="51593"/>
                  <a:pt x="7543" y="59730"/>
                </a:cubicBezTo>
                <a:cubicBezTo>
                  <a:pt x="10404" y="67867"/>
                  <a:pt x="15053" y="72337"/>
                  <a:pt x="17199" y="79043"/>
                </a:cubicBezTo>
                <a:cubicBezTo>
                  <a:pt x="19345" y="85749"/>
                  <a:pt x="21312" y="92813"/>
                  <a:pt x="20418" y="99966"/>
                </a:cubicBezTo>
                <a:cubicBezTo>
                  <a:pt x="19524" y="107119"/>
                  <a:pt x="13892" y="114987"/>
                  <a:pt x="11835" y="121961"/>
                </a:cubicBezTo>
                <a:cubicBezTo>
                  <a:pt x="9779" y="128935"/>
                  <a:pt x="7185" y="136089"/>
                  <a:pt x="8079" y="141811"/>
                </a:cubicBezTo>
                <a:cubicBezTo>
                  <a:pt x="8973" y="147534"/>
                  <a:pt x="11834" y="153435"/>
                  <a:pt x="17199" y="156296"/>
                </a:cubicBezTo>
                <a:cubicBezTo>
                  <a:pt x="22564" y="159157"/>
                  <a:pt x="34635" y="160051"/>
                  <a:pt x="40268" y="158978"/>
                </a:cubicBezTo>
                <a:cubicBezTo>
                  <a:pt x="45901" y="157905"/>
                  <a:pt x="48316" y="157190"/>
                  <a:pt x="50998" y="149858"/>
                </a:cubicBezTo>
                <a:cubicBezTo>
                  <a:pt x="53680" y="142526"/>
                  <a:pt x="54842" y="135194"/>
                  <a:pt x="56362" y="114987"/>
                </a:cubicBezTo>
                <a:cubicBezTo>
                  <a:pt x="57882" y="94780"/>
                  <a:pt x="63247" y="47480"/>
                  <a:pt x="60118" y="28614"/>
                </a:cubicBezTo>
                <a:cubicBezTo>
                  <a:pt x="56989" y="9748"/>
                  <a:pt x="46527" y="5635"/>
                  <a:pt x="37586" y="17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74" name="Google Shape;474;p36"/>
          <p:cNvSpPr/>
          <p:nvPr/>
        </p:nvSpPr>
        <p:spPr>
          <a:xfrm>
            <a:off x="7032499" y="-392418"/>
            <a:ext cx="2938550" cy="3263200"/>
          </a:xfrm>
          <a:custGeom>
            <a:avLst/>
            <a:gdLst/>
            <a:ahLst/>
            <a:cxnLst/>
            <a:rect l="l" t="t" r="r" b="b"/>
            <a:pathLst>
              <a:path w="117542" h="130528" extrusionOk="0">
                <a:moveTo>
                  <a:pt x="18057" y="3895"/>
                </a:moveTo>
                <a:cubicBezTo>
                  <a:pt x="4824" y="7382"/>
                  <a:pt x="1873" y="15072"/>
                  <a:pt x="353" y="21599"/>
                </a:cubicBezTo>
                <a:cubicBezTo>
                  <a:pt x="-1167" y="28126"/>
                  <a:pt x="2320" y="36710"/>
                  <a:pt x="8936" y="43058"/>
                </a:cubicBezTo>
                <a:cubicBezTo>
                  <a:pt x="15553" y="49406"/>
                  <a:pt x="31111" y="53341"/>
                  <a:pt x="40052" y="59689"/>
                </a:cubicBezTo>
                <a:cubicBezTo>
                  <a:pt x="48993" y="66037"/>
                  <a:pt x="59186" y="73369"/>
                  <a:pt x="62584" y="81148"/>
                </a:cubicBezTo>
                <a:cubicBezTo>
                  <a:pt x="65982" y="88927"/>
                  <a:pt x="59633" y="99478"/>
                  <a:pt x="60438" y="106363"/>
                </a:cubicBezTo>
                <a:cubicBezTo>
                  <a:pt x="61243" y="113248"/>
                  <a:pt x="62406" y="118434"/>
                  <a:pt x="67413" y="122457"/>
                </a:cubicBezTo>
                <a:cubicBezTo>
                  <a:pt x="72420" y="126481"/>
                  <a:pt x="82881" y="130236"/>
                  <a:pt x="90481" y="130504"/>
                </a:cubicBezTo>
                <a:cubicBezTo>
                  <a:pt x="98081" y="130772"/>
                  <a:pt x="108721" y="128805"/>
                  <a:pt x="113013" y="124066"/>
                </a:cubicBezTo>
                <a:cubicBezTo>
                  <a:pt x="117305" y="119327"/>
                  <a:pt x="116053" y="120490"/>
                  <a:pt x="116232" y="102071"/>
                </a:cubicBezTo>
                <a:cubicBezTo>
                  <a:pt x="116411" y="83652"/>
                  <a:pt x="120166" y="30451"/>
                  <a:pt x="114086" y="13552"/>
                </a:cubicBezTo>
                <a:cubicBezTo>
                  <a:pt x="108006" y="-3347"/>
                  <a:pt x="95757" y="2286"/>
                  <a:pt x="79752" y="676"/>
                </a:cubicBezTo>
                <a:cubicBezTo>
                  <a:pt x="63747" y="-933"/>
                  <a:pt x="31290" y="408"/>
                  <a:pt x="18057" y="38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75" name="Google Shape;475;p36"/>
          <p:cNvSpPr txBox="1">
            <a:spLocks noGrp="1"/>
          </p:cNvSpPr>
          <p:nvPr>
            <p:ph type="title"/>
          </p:nvPr>
        </p:nvSpPr>
        <p:spPr>
          <a:xfrm>
            <a:off x="762480" y="1136669"/>
            <a:ext cx="4130235" cy="7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PREVALENCE</a:t>
            </a:r>
            <a:endParaRPr sz="5400" b="1" dirty="0"/>
          </a:p>
        </p:txBody>
      </p:sp>
      <p:sp>
        <p:nvSpPr>
          <p:cNvPr id="476" name="Google Shape;476;p36"/>
          <p:cNvSpPr txBox="1">
            <a:spLocks noGrp="1"/>
          </p:cNvSpPr>
          <p:nvPr>
            <p:ph type="subTitle" idx="1"/>
          </p:nvPr>
        </p:nvSpPr>
        <p:spPr>
          <a:xfrm>
            <a:off x="1088485" y="2369396"/>
            <a:ext cx="3492300" cy="23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There has been a </a:t>
            </a:r>
            <a:r>
              <a:rPr lang="en-GB" u="sng" dirty="0"/>
              <a:t>significant</a:t>
            </a:r>
            <a:r>
              <a:rPr lang="en-GB" dirty="0"/>
              <a:t> increase in the number of cases of the past few years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&gt; We don’t really know why…</a:t>
            </a:r>
            <a:endParaRPr dirty="0"/>
          </a:p>
        </p:txBody>
      </p:sp>
      <p:pic>
        <p:nvPicPr>
          <p:cNvPr id="2052" name="Picture 4" descr="Business Growth Chart PNG Transparent Images | PNG All">
            <a:extLst>
              <a:ext uri="{FF2B5EF4-FFF2-40B4-BE49-F238E27FC236}">
                <a16:creationId xmlns:a16="http://schemas.microsoft.com/office/drawing/2014/main" id="{80702609-4274-12BE-6F10-BC9B30D1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34" y="1204950"/>
            <a:ext cx="2713995" cy="265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DEPRESSION VS </a:t>
            </a:r>
            <a:r>
              <a:rPr lang="en" sz="4000" b="1" dirty="0">
                <a:solidFill>
                  <a:schemeClr val="lt2"/>
                </a:solidFill>
              </a:rPr>
              <a:t>EUPD</a:t>
            </a:r>
            <a:endParaRPr sz="4000" b="1" dirty="0">
              <a:solidFill>
                <a:schemeClr val="lt2"/>
              </a:solidFill>
            </a:endParaRPr>
          </a:p>
        </p:txBody>
      </p:sp>
      <p:sp>
        <p:nvSpPr>
          <p:cNvPr id="800" name="Google Shape;800;p54"/>
          <p:cNvSpPr txBox="1">
            <a:spLocks noGrp="1"/>
          </p:cNvSpPr>
          <p:nvPr>
            <p:ph type="subTitle" idx="4294967295"/>
          </p:nvPr>
        </p:nvSpPr>
        <p:spPr>
          <a:xfrm>
            <a:off x="4424651" y="2212672"/>
            <a:ext cx="19962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Depression Prevalence</a:t>
            </a:r>
            <a:endParaRPr sz="1600" dirty="0"/>
          </a:p>
        </p:txBody>
      </p:sp>
      <p:sp>
        <p:nvSpPr>
          <p:cNvPr id="801" name="Google Shape;801;p54"/>
          <p:cNvSpPr txBox="1">
            <a:spLocks noGrp="1"/>
          </p:cNvSpPr>
          <p:nvPr>
            <p:ph type="subTitle" idx="4294967295"/>
          </p:nvPr>
        </p:nvSpPr>
        <p:spPr>
          <a:xfrm>
            <a:off x="4424651" y="3439346"/>
            <a:ext cx="1996200" cy="46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EUPD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Prevalence</a:t>
            </a:r>
            <a:endParaRPr sz="1600" dirty="0"/>
          </a:p>
        </p:txBody>
      </p:sp>
      <p:sp>
        <p:nvSpPr>
          <p:cNvPr id="802" name="Google Shape;802;p54"/>
          <p:cNvSpPr txBox="1">
            <a:spLocks noGrp="1"/>
          </p:cNvSpPr>
          <p:nvPr>
            <p:ph type="subTitle" idx="4294967295"/>
          </p:nvPr>
        </p:nvSpPr>
        <p:spPr>
          <a:xfrm>
            <a:off x="6422004" y="2212672"/>
            <a:ext cx="19941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Depression Suicide Rate</a:t>
            </a:r>
            <a:endParaRPr sz="1600" dirty="0"/>
          </a:p>
        </p:txBody>
      </p:sp>
      <p:sp>
        <p:nvSpPr>
          <p:cNvPr id="803" name="Google Shape;803;p54"/>
          <p:cNvSpPr txBox="1">
            <a:spLocks noGrp="1"/>
          </p:cNvSpPr>
          <p:nvPr>
            <p:ph type="subTitle" idx="4294967295"/>
          </p:nvPr>
        </p:nvSpPr>
        <p:spPr>
          <a:xfrm>
            <a:off x="6422004" y="3439346"/>
            <a:ext cx="1994100" cy="46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EUPD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Suicide Rate</a:t>
            </a:r>
            <a:endParaRPr sz="1600" dirty="0"/>
          </a:p>
        </p:txBody>
      </p:sp>
      <p:sp>
        <p:nvSpPr>
          <p:cNvPr id="804" name="Google Shape;804;p54"/>
          <p:cNvSpPr txBox="1">
            <a:spLocks noGrp="1"/>
          </p:cNvSpPr>
          <p:nvPr>
            <p:ph type="title" idx="4294967295"/>
          </p:nvPr>
        </p:nvSpPr>
        <p:spPr>
          <a:xfrm>
            <a:off x="4424525" y="2948404"/>
            <a:ext cx="1996500" cy="5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2"/>
                </a:solidFill>
              </a:rPr>
              <a:t>1%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805" name="Google Shape;805;p54"/>
          <p:cNvSpPr txBox="1">
            <a:spLocks noGrp="1"/>
          </p:cNvSpPr>
          <p:nvPr>
            <p:ph type="title" idx="4294967295"/>
          </p:nvPr>
        </p:nvSpPr>
        <p:spPr>
          <a:xfrm>
            <a:off x="6420996" y="2948404"/>
            <a:ext cx="1996200" cy="5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10%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806" name="Google Shape;806;p54"/>
          <p:cNvSpPr txBox="1">
            <a:spLocks noGrp="1"/>
          </p:cNvSpPr>
          <p:nvPr>
            <p:ph type="title" idx="4294967295"/>
          </p:nvPr>
        </p:nvSpPr>
        <p:spPr>
          <a:xfrm>
            <a:off x="4424525" y="1791730"/>
            <a:ext cx="1996500" cy="5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15%</a:t>
            </a:r>
            <a:endParaRPr b="1" dirty="0"/>
          </a:p>
        </p:txBody>
      </p:sp>
      <p:sp>
        <p:nvSpPr>
          <p:cNvPr id="807" name="Google Shape;807;p54"/>
          <p:cNvSpPr txBox="1">
            <a:spLocks noGrp="1"/>
          </p:cNvSpPr>
          <p:nvPr>
            <p:ph type="title" idx="4294967295"/>
          </p:nvPr>
        </p:nvSpPr>
        <p:spPr>
          <a:xfrm>
            <a:off x="6420996" y="1791730"/>
            <a:ext cx="1996200" cy="5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2%</a:t>
            </a:r>
            <a:endParaRPr b="1" dirty="0">
              <a:solidFill>
                <a:schemeClr val="dk2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9BC3883-89F6-C5DF-9400-AC649FF7B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7" y="1676077"/>
            <a:ext cx="3818765" cy="264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8"/>
          <p:cNvSpPr txBox="1">
            <a:spLocks noGrp="1"/>
          </p:cNvSpPr>
          <p:nvPr>
            <p:ph type="title"/>
          </p:nvPr>
        </p:nvSpPr>
        <p:spPr>
          <a:xfrm>
            <a:off x="1226400" y="3669358"/>
            <a:ext cx="6691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—RUPI </a:t>
            </a:r>
            <a:r>
              <a:rPr lang="en" b="1" dirty="0">
                <a:solidFill>
                  <a:schemeClr val="lt2"/>
                </a:solidFill>
              </a:rPr>
              <a:t>KAUR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489" name="Google Shape;489;p38"/>
          <p:cNvSpPr txBox="1">
            <a:spLocks noGrp="1"/>
          </p:cNvSpPr>
          <p:nvPr>
            <p:ph type="subTitle" idx="1"/>
          </p:nvPr>
        </p:nvSpPr>
        <p:spPr>
          <a:xfrm>
            <a:off x="1015868" y="2463471"/>
            <a:ext cx="6901732" cy="131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“I don’t know what living a balanced life feels like. When I am sad I don’t cry, I pour. When I am happy I don’t smile, I glow. When I am angry I don’t yell, I burn.”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42"/>
          <p:cNvGrpSpPr/>
          <p:nvPr/>
        </p:nvGrpSpPr>
        <p:grpSpPr>
          <a:xfrm>
            <a:off x="4638416" y="2022177"/>
            <a:ext cx="548642" cy="548631"/>
            <a:chOff x="6381900" y="1716623"/>
            <a:chExt cx="375191" cy="376833"/>
          </a:xfrm>
        </p:grpSpPr>
        <p:sp>
          <p:nvSpPr>
            <p:cNvPr id="576" name="Google Shape;576;p42"/>
            <p:cNvSpPr/>
            <p:nvPr/>
          </p:nvSpPr>
          <p:spPr>
            <a:xfrm>
              <a:off x="6525801" y="1872993"/>
              <a:ext cx="87389" cy="87354"/>
            </a:xfrm>
            <a:custGeom>
              <a:avLst/>
              <a:gdLst/>
              <a:ahLst/>
              <a:cxnLst/>
              <a:rect l="l" t="t" r="r" b="b"/>
              <a:pathLst>
                <a:path w="2502" h="2501" extrusionOk="0">
                  <a:moveTo>
                    <a:pt x="1263" y="0"/>
                  </a:moveTo>
                  <a:cubicBezTo>
                    <a:pt x="572" y="0"/>
                    <a:pt x="1" y="548"/>
                    <a:pt x="1" y="1239"/>
                  </a:cubicBezTo>
                  <a:cubicBezTo>
                    <a:pt x="1" y="1929"/>
                    <a:pt x="572" y="2501"/>
                    <a:pt x="1263" y="2501"/>
                  </a:cubicBezTo>
                  <a:cubicBezTo>
                    <a:pt x="1953" y="2501"/>
                    <a:pt x="2501" y="1929"/>
                    <a:pt x="2501" y="1239"/>
                  </a:cubicBezTo>
                  <a:cubicBezTo>
                    <a:pt x="2501" y="548"/>
                    <a:pt x="1953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2"/>
            <p:cNvSpPr/>
            <p:nvPr/>
          </p:nvSpPr>
          <p:spPr>
            <a:xfrm>
              <a:off x="6635613" y="1804780"/>
              <a:ext cx="110650" cy="111489"/>
            </a:xfrm>
            <a:custGeom>
              <a:avLst/>
              <a:gdLst/>
              <a:ahLst/>
              <a:cxnLst/>
              <a:rect l="l" t="t" r="r" b="b"/>
              <a:pathLst>
                <a:path w="3168" h="3192" extrusionOk="0">
                  <a:moveTo>
                    <a:pt x="1572" y="1"/>
                  </a:moveTo>
                  <a:cubicBezTo>
                    <a:pt x="667" y="1"/>
                    <a:pt x="0" y="715"/>
                    <a:pt x="0" y="1596"/>
                  </a:cubicBezTo>
                  <a:lnTo>
                    <a:pt x="0" y="3192"/>
                  </a:lnTo>
                  <a:lnTo>
                    <a:pt x="3144" y="3192"/>
                  </a:lnTo>
                  <a:lnTo>
                    <a:pt x="3144" y="1596"/>
                  </a:lnTo>
                  <a:lnTo>
                    <a:pt x="3168" y="1596"/>
                  </a:lnTo>
                  <a:cubicBezTo>
                    <a:pt x="3168" y="715"/>
                    <a:pt x="2453" y="1"/>
                    <a:pt x="1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6392728" y="1804780"/>
              <a:ext cx="111489" cy="111489"/>
            </a:xfrm>
            <a:custGeom>
              <a:avLst/>
              <a:gdLst/>
              <a:ahLst/>
              <a:cxnLst/>
              <a:rect l="l" t="t" r="r" b="b"/>
              <a:pathLst>
                <a:path w="3192" h="3192" extrusionOk="0">
                  <a:moveTo>
                    <a:pt x="1620" y="1"/>
                  </a:moveTo>
                  <a:cubicBezTo>
                    <a:pt x="762" y="1"/>
                    <a:pt x="0" y="715"/>
                    <a:pt x="0" y="1596"/>
                  </a:cubicBezTo>
                  <a:cubicBezTo>
                    <a:pt x="0" y="2453"/>
                    <a:pt x="715" y="3192"/>
                    <a:pt x="1620" y="3192"/>
                  </a:cubicBezTo>
                  <a:cubicBezTo>
                    <a:pt x="2501" y="3192"/>
                    <a:pt x="3192" y="2453"/>
                    <a:pt x="3192" y="1596"/>
                  </a:cubicBezTo>
                  <a:cubicBezTo>
                    <a:pt x="3192" y="715"/>
                    <a:pt x="2477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2"/>
            <p:cNvSpPr/>
            <p:nvPr/>
          </p:nvSpPr>
          <p:spPr>
            <a:xfrm>
              <a:off x="6504181" y="1716623"/>
              <a:ext cx="131467" cy="121478"/>
            </a:xfrm>
            <a:custGeom>
              <a:avLst/>
              <a:gdLst/>
              <a:ahLst/>
              <a:cxnLst/>
              <a:rect l="l" t="t" r="r" b="b"/>
              <a:pathLst>
                <a:path w="3764" h="3478" extrusionOk="0">
                  <a:moveTo>
                    <a:pt x="1096" y="0"/>
                  </a:moveTo>
                  <a:cubicBezTo>
                    <a:pt x="477" y="0"/>
                    <a:pt x="1" y="500"/>
                    <a:pt x="1" y="1167"/>
                  </a:cubicBezTo>
                  <a:cubicBezTo>
                    <a:pt x="1" y="1858"/>
                    <a:pt x="524" y="2334"/>
                    <a:pt x="1286" y="2953"/>
                  </a:cubicBezTo>
                  <a:cubicBezTo>
                    <a:pt x="1406" y="3072"/>
                    <a:pt x="1882" y="3477"/>
                    <a:pt x="1882" y="3477"/>
                  </a:cubicBezTo>
                  <a:cubicBezTo>
                    <a:pt x="1882" y="3477"/>
                    <a:pt x="2358" y="3072"/>
                    <a:pt x="2477" y="2953"/>
                  </a:cubicBezTo>
                  <a:cubicBezTo>
                    <a:pt x="3096" y="2406"/>
                    <a:pt x="3739" y="1905"/>
                    <a:pt x="3739" y="1167"/>
                  </a:cubicBezTo>
                  <a:cubicBezTo>
                    <a:pt x="3763" y="500"/>
                    <a:pt x="3287" y="0"/>
                    <a:pt x="2644" y="0"/>
                  </a:cubicBezTo>
                  <a:cubicBezTo>
                    <a:pt x="2287" y="0"/>
                    <a:pt x="2049" y="143"/>
                    <a:pt x="1882" y="357"/>
                  </a:cubicBezTo>
                  <a:cubicBezTo>
                    <a:pt x="1691" y="143"/>
                    <a:pt x="1429" y="0"/>
                    <a:pt x="1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2"/>
            <p:cNvSpPr/>
            <p:nvPr/>
          </p:nvSpPr>
          <p:spPr>
            <a:xfrm>
              <a:off x="6623948" y="2016056"/>
              <a:ext cx="133144" cy="77399"/>
            </a:xfrm>
            <a:custGeom>
              <a:avLst/>
              <a:gdLst/>
              <a:ahLst/>
              <a:cxnLst/>
              <a:rect l="l" t="t" r="r" b="b"/>
              <a:pathLst>
                <a:path w="3812" h="2216" extrusionOk="0">
                  <a:moveTo>
                    <a:pt x="2525" y="0"/>
                  </a:moveTo>
                  <a:lnTo>
                    <a:pt x="2525" y="929"/>
                  </a:lnTo>
                  <a:lnTo>
                    <a:pt x="953" y="929"/>
                  </a:lnTo>
                  <a:cubicBezTo>
                    <a:pt x="453" y="929"/>
                    <a:pt x="1" y="1334"/>
                    <a:pt x="1" y="1882"/>
                  </a:cubicBezTo>
                  <a:lnTo>
                    <a:pt x="1" y="2215"/>
                  </a:lnTo>
                  <a:lnTo>
                    <a:pt x="2859" y="2215"/>
                  </a:lnTo>
                  <a:cubicBezTo>
                    <a:pt x="3382" y="2215"/>
                    <a:pt x="3811" y="1787"/>
                    <a:pt x="3811" y="1263"/>
                  </a:cubicBezTo>
                  <a:lnTo>
                    <a:pt x="38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2"/>
            <p:cNvSpPr/>
            <p:nvPr/>
          </p:nvSpPr>
          <p:spPr>
            <a:xfrm>
              <a:off x="6381900" y="2014380"/>
              <a:ext cx="133144" cy="77399"/>
            </a:xfrm>
            <a:custGeom>
              <a:avLst/>
              <a:gdLst/>
              <a:ahLst/>
              <a:cxnLst/>
              <a:rect l="l" t="t" r="r" b="b"/>
              <a:pathLst>
                <a:path w="3812" h="2216" extrusionOk="0">
                  <a:moveTo>
                    <a:pt x="1" y="1"/>
                  </a:moveTo>
                  <a:lnTo>
                    <a:pt x="1" y="1239"/>
                  </a:lnTo>
                  <a:cubicBezTo>
                    <a:pt x="25" y="1811"/>
                    <a:pt x="453" y="2216"/>
                    <a:pt x="977" y="2216"/>
                  </a:cubicBezTo>
                  <a:lnTo>
                    <a:pt x="3811" y="2216"/>
                  </a:lnTo>
                  <a:lnTo>
                    <a:pt x="3811" y="1906"/>
                  </a:lnTo>
                  <a:cubicBezTo>
                    <a:pt x="3811" y="1382"/>
                    <a:pt x="3382" y="953"/>
                    <a:pt x="2859" y="953"/>
                  </a:cubicBezTo>
                  <a:lnTo>
                    <a:pt x="1263" y="953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2"/>
            <p:cNvSpPr/>
            <p:nvPr/>
          </p:nvSpPr>
          <p:spPr>
            <a:xfrm>
              <a:off x="6628104" y="1916233"/>
              <a:ext cx="128987" cy="110685"/>
            </a:xfrm>
            <a:custGeom>
              <a:avLst/>
              <a:gdLst/>
              <a:ahLst/>
              <a:cxnLst/>
              <a:rect l="l" t="t" r="r" b="b"/>
              <a:pathLst>
                <a:path w="3693" h="3169" extrusionOk="0">
                  <a:moveTo>
                    <a:pt x="1787" y="1"/>
                  </a:moveTo>
                  <a:cubicBezTo>
                    <a:pt x="953" y="1"/>
                    <a:pt x="263" y="548"/>
                    <a:pt x="1" y="1287"/>
                  </a:cubicBezTo>
                  <a:cubicBezTo>
                    <a:pt x="501" y="1739"/>
                    <a:pt x="834" y="2406"/>
                    <a:pt x="834" y="3168"/>
                  </a:cubicBezTo>
                  <a:lnTo>
                    <a:pt x="1787" y="3168"/>
                  </a:lnTo>
                  <a:lnTo>
                    <a:pt x="1787" y="2215"/>
                  </a:lnTo>
                  <a:lnTo>
                    <a:pt x="3692" y="2215"/>
                  </a:lnTo>
                  <a:lnTo>
                    <a:pt x="3692" y="1882"/>
                  </a:lnTo>
                  <a:cubicBezTo>
                    <a:pt x="3692" y="834"/>
                    <a:pt x="2835" y="1"/>
                    <a:pt x="1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2"/>
            <p:cNvSpPr/>
            <p:nvPr/>
          </p:nvSpPr>
          <p:spPr>
            <a:xfrm>
              <a:off x="6382738" y="1915395"/>
              <a:ext cx="128952" cy="109847"/>
            </a:xfrm>
            <a:custGeom>
              <a:avLst/>
              <a:gdLst/>
              <a:ahLst/>
              <a:cxnLst/>
              <a:rect l="l" t="t" r="r" b="b"/>
              <a:pathLst>
                <a:path w="3692" h="3145" extrusionOk="0">
                  <a:moveTo>
                    <a:pt x="1906" y="1"/>
                  </a:moveTo>
                  <a:cubicBezTo>
                    <a:pt x="858" y="1"/>
                    <a:pt x="1" y="834"/>
                    <a:pt x="1" y="1882"/>
                  </a:cubicBezTo>
                  <a:lnTo>
                    <a:pt x="1" y="2192"/>
                  </a:lnTo>
                  <a:lnTo>
                    <a:pt x="1906" y="2192"/>
                  </a:lnTo>
                  <a:lnTo>
                    <a:pt x="1906" y="3144"/>
                  </a:lnTo>
                  <a:lnTo>
                    <a:pt x="2858" y="3144"/>
                  </a:lnTo>
                  <a:cubicBezTo>
                    <a:pt x="2858" y="2406"/>
                    <a:pt x="3192" y="1763"/>
                    <a:pt x="3692" y="1287"/>
                  </a:cubicBezTo>
                  <a:cubicBezTo>
                    <a:pt x="3454" y="525"/>
                    <a:pt x="2739" y="1"/>
                    <a:pt x="1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6504181" y="1960312"/>
              <a:ext cx="132270" cy="130629"/>
            </a:xfrm>
            <a:custGeom>
              <a:avLst/>
              <a:gdLst/>
              <a:ahLst/>
              <a:cxnLst/>
              <a:rect l="l" t="t" r="r" b="b"/>
              <a:pathLst>
                <a:path w="3787" h="3740" extrusionOk="0">
                  <a:moveTo>
                    <a:pt x="1882" y="1"/>
                  </a:moveTo>
                  <a:cubicBezTo>
                    <a:pt x="834" y="1"/>
                    <a:pt x="1" y="834"/>
                    <a:pt x="1" y="1858"/>
                  </a:cubicBezTo>
                  <a:lnTo>
                    <a:pt x="1" y="1977"/>
                  </a:lnTo>
                  <a:cubicBezTo>
                    <a:pt x="572" y="2216"/>
                    <a:pt x="953" y="2787"/>
                    <a:pt x="953" y="3406"/>
                  </a:cubicBezTo>
                  <a:lnTo>
                    <a:pt x="953" y="3740"/>
                  </a:lnTo>
                  <a:lnTo>
                    <a:pt x="2834" y="3740"/>
                  </a:lnTo>
                  <a:lnTo>
                    <a:pt x="2834" y="3406"/>
                  </a:lnTo>
                  <a:cubicBezTo>
                    <a:pt x="2834" y="2763"/>
                    <a:pt x="3215" y="2216"/>
                    <a:pt x="3787" y="1977"/>
                  </a:cubicBezTo>
                  <a:lnTo>
                    <a:pt x="3787" y="1858"/>
                  </a:lnTo>
                  <a:lnTo>
                    <a:pt x="3763" y="1858"/>
                  </a:lnTo>
                  <a:cubicBezTo>
                    <a:pt x="3763" y="834"/>
                    <a:pt x="2930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Google Shape;546;p42"/>
          <p:cNvSpPr txBox="1">
            <a:spLocks noGrp="1"/>
          </p:cNvSpPr>
          <p:nvPr>
            <p:ph type="title"/>
          </p:nvPr>
        </p:nvSpPr>
        <p:spPr>
          <a:xfrm>
            <a:off x="720000" y="18457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CHARACTERISTICS OF </a:t>
            </a:r>
            <a:br>
              <a:rPr lang="en" sz="3600" b="1" dirty="0"/>
            </a:br>
            <a:r>
              <a:rPr lang="en" sz="3600" b="1" dirty="0">
                <a:solidFill>
                  <a:schemeClr val="lt2"/>
                </a:solidFill>
              </a:rPr>
              <a:t>PERSONALITY DISORDERS</a:t>
            </a:r>
            <a:endParaRPr sz="3600" b="1" dirty="0">
              <a:solidFill>
                <a:schemeClr val="lt2"/>
              </a:solidFill>
            </a:endParaRPr>
          </a:p>
        </p:txBody>
      </p:sp>
      <p:sp>
        <p:nvSpPr>
          <p:cNvPr id="547" name="Google Shape;547;p42"/>
          <p:cNvSpPr txBox="1">
            <a:spLocks noGrp="1"/>
          </p:cNvSpPr>
          <p:nvPr>
            <p:ph type="subTitle" idx="1"/>
          </p:nvPr>
        </p:nvSpPr>
        <p:spPr>
          <a:xfrm>
            <a:off x="1801656" y="2114756"/>
            <a:ext cx="27027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 much that they intefere with normal life</a:t>
            </a:r>
            <a:endParaRPr dirty="0"/>
          </a:p>
        </p:txBody>
      </p:sp>
      <p:sp>
        <p:nvSpPr>
          <p:cNvPr id="548" name="Google Shape;548;p42"/>
          <p:cNvSpPr txBox="1">
            <a:spLocks noGrp="1"/>
          </p:cNvSpPr>
          <p:nvPr>
            <p:ph type="subTitle" idx="2"/>
          </p:nvPr>
        </p:nvSpPr>
        <p:spPr>
          <a:xfrm>
            <a:off x="5339456" y="2114755"/>
            <a:ext cx="27027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Friendships, marriage, family and work</a:t>
            </a:r>
            <a:endParaRPr dirty="0"/>
          </a:p>
        </p:txBody>
      </p:sp>
      <p:sp>
        <p:nvSpPr>
          <p:cNvPr id="549" name="Google Shape;549;p42"/>
          <p:cNvSpPr txBox="1">
            <a:spLocks noGrp="1"/>
          </p:cNvSpPr>
          <p:nvPr>
            <p:ph type="subTitle" idx="3"/>
          </p:nvPr>
        </p:nvSpPr>
        <p:spPr>
          <a:xfrm>
            <a:off x="1801656" y="3548152"/>
            <a:ext cx="27027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Symptoms starting in adolesence</a:t>
            </a:r>
            <a:endParaRPr dirty="0"/>
          </a:p>
        </p:txBody>
      </p:sp>
      <p:sp>
        <p:nvSpPr>
          <p:cNvPr id="550" name="Google Shape;550;p42"/>
          <p:cNvSpPr txBox="1">
            <a:spLocks noGrp="1"/>
          </p:cNvSpPr>
          <p:nvPr>
            <p:ph type="subTitle" idx="4"/>
          </p:nvPr>
        </p:nvSpPr>
        <p:spPr>
          <a:xfrm>
            <a:off x="5341161" y="3548151"/>
            <a:ext cx="26994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None can be cured with medication</a:t>
            </a:r>
            <a:endParaRPr dirty="0"/>
          </a:p>
        </p:txBody>
      </p:sp>
      <p:sp>
        <p:nvSpPr>
          <p:cNvPr id="551" name="Google Shape;551;p42"/>
          <p:cNvSpPr txBox="1">
            <a:spLocks noGrp="1"/>
          </p:cNvSpPr>
          <p:nvPr>
            <p:ph type="subTitle" idx="5"/>
          </p:nvPr>
        </p:nvSpPr>
        <p:spPr>
          <a:xfrm>
            <a:off x="1801656" y="1852475"/>
            <a:ext cx="27027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SEVERE</a:t>
            </a:r>
            <a:endParaRPr b="1" dirty="0"/>
          </a:p>
        </p:txBody>
      </p:sp>
      <p:sp>
        <p:nvSpPr>
          <p:cNvPr id="552" name="Google Shape;552;p42"/>
          <p:cNvSpPr txBox="1">
            <a:spLocks noGrp="1"/>
          </p:cNvSpPr>
          <p:nvPr>
            <p:ph type="subTitle" idx="6"/>
          </p:nvPr>
        </p:nvSpPr>
        <p:spPr>
          <a:xfrm>
            <a:off x="5339456" y="1852475"/>
            <a:ext cx="27027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GLOBAL ISSUE</a:t>
            </a:r>
            <a:endParaRPr b="1" dirty="0"/>
          </a:p>
        </p:txBody>
      </p:sp>
      <p:sp>
        <p:nvSpPr>
          <p:cNvPr id="553" name="Google Shape;553;p42"/>
          <p:cNvSpPr txBox="1">
            <a:spLocks noGrp="1"/>
          </p:cNvSpPr>
          <p:nvPr>
            <p:ph type="subTitle" idx="7"/>
          </p:nvPr>
        </p:nvSpPr>
        <p:spPr>
          <a:xfrm>
            <a:off x="1801656" y="3285922"/>
            <a:ext cx="27027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PERSISTENT</a:t>
            </a:r>
            <a:endParaRPr b="1" dirty="0"/>
          </a:p>
        </p:txBody>
      </p:sp>
      <p:sp>
        <p:nvSpPr>
          <p:cNvPr id="554" name="Google Shape;554;p42"/>
          <p:cNvSpPr txBox="1">
            <a:spLocks noGrp="1"/>
          </p:cNvSpPr>
          <p:nvPr>
            <p:ph type="subTitle" idx="8"/>
          </p:nvPr>
        </p:nvSpPr>
        <p:spPr>
          <a:xfrm>
            <a:off x="5341161" y="3285923"/>
            <a:ext cx="26994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COMPLEX</a:t>
            </a:r>
            <a:endParaRPr b="1" dirty="0"/>
          </a:p>
        </p:txBody>
      </p:sp>
      <p:grpSp>
        <p:nvGrpSpPr>
          <p:cNvPr id="555" name="Google Shape;555;p42"/>
          <p:cNvGrpSpPr/>
          <p:nvPr/>
        </p:nvGrpSpPr>
        <p:grpSpPr>
          <a:xfrm>
            <a:off x="4638416" y="3503305"/>
            <a:ext cx="547365" cy="416622"/>
            <a:chOff x="3215338" y="1716623"/>
            <a:chExt cx="374318" cy="286161"/>
          </a:xfrm>
        </p:grpSpPr>
        <p:sp>
          <p:nvSpPr>
            <p:cNvPr id="556" name="Google Shape;556;p42"/>
            <p:cNvSpPr/>
            <p:nvPr/>
          </p:nvSpPr>
          <p:spPr>
            <a:xfrm>
              <a:off x="3349250" y="1806456"/>
              <a:ext cx="107332" cy="106494"/>
            </a:xfrm>
            <a:custGeom>
              <a:avLst/>
              <a:gdLst/>
              <a:ahLst/>
              <a:cxnLst/>
              <a:rect l="l" t="t" r="r" b="b"/>
              <a:pathLst>
                <a:path w="3073" h="3049" extrusionOk="0">
                  <a:moveTo>
                    <a:pt x="1858" y="1215"/>
                  </a:moveTo>
                  <a:lnTo>
                    <a:pt x="1858" y="1834"/>
                  </a:lnTo>
                  <a:lnTo>
                    <a:pt x="1239" y="1834"/>
                  </a:lnTo>
                  <a:lnTo>
                    <a:pt x="1239" y="1215"/>
                  </a:lnTo>
                  <a:close/>
                  <a:moveTo>
                    <a:pt x="1239" y="0"/>
                  </a:moveTo>
                  <a:cubicBezTo>
                    <a:pt x="596" y="119"/>
                    <a:pt x="119" y="619"/>
                    <a:pt x="0" y="1215"/>
                  </a:cubicBezTo>
                  <a:lnTo>
                    <a:pt x="596" y="1215"/>
                  </a:lnTo>
                  <a:lnTo>
                    <a:pt x="596" y="1834"/>
                  </a:lnTo>
                  <a:lnTo>
                    <a:pt x="0" y="1834"/>
                  </a:lnTo>
                  <a:cubicBezTo>
                    <a:pt x="119" y="2453"/>
                    <a:pt x="643" y="2929"/>
                    <a:pt x="1239" y="3048"/>
                  </a:cubicBezTo>
                  <a:lnTo>
                    <a:pt x="1239" y="2453"/>
                  </a:lnTo>
                  <a:lnTo>
                    <a:pt x="1858" y="2453"/>
                  </a:lnTo>
                  <a:lnTo>
                    <a:pt x="1858" y="3048"/>
                  </a:lnTo>
                  <a:cubicBezTo>
                    <a:pt x="2477" y="2929"/>
                    <a:pt x="2953" y="2429"/>
                    <a:pt x="3072" y="1834"/>
                  </a:cubicBezTo>
                  <a:lnTo>
                    <a:pt x="2477" y="1834"/>
                  </a:lnTo>
                  <a:lnTo>
                    <a:pt x="2477" y="1215"/>
                  </a:lnTo>
                  <a:lnTo>
                    <a:pt x="3072" y="1215"/>
                  </a:lnTo>
                  <a:cubicBezTo>
                    <a:pt x="2953" y="596"/>
                    <a:pt x="2453" y="119"/>
                    <a:pt x="1858" y="0"/>
                  </a:cubicBezTo>
                  <a:lnTo>
                    <a:pt x="1858" y="596"/>
                  </a:lnTo>
                  <a:lnTo>
                    <a:pt x="1239" y="596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3215338" y="1738243"/>
              <a:ext cx="374318" cy="241244"/>
            </a:xfrm>
            <a:custGeom>
              <a:avLst/>
              <a:gdLst/>
              <a:ahLst/>
              <a:cxnLst/>
              <a:rect l="l" t="t" r="r" b="b"/>
              <a:pathLst>
                <a:path w="10717" h="6907" extrusionOk="0">
                  <a:moveTo>
                    <a:pt x="5692" y="667"/>
                  </a:moveTo>
                  <a:lnTo>
                    <a:pt x="5692" y="1310"/>
                  </a:lnTo>
                  <a:cubicBezTo>
                    <a:pt x="6644" y="1477"/>
                    <a:pt x="7430" y="2215"/>
                    <a:pt x="7549" y="3168"/>
                  </a:cubicBezTo>
                  <a:lnTo>
                    <a:pt x="8192" y="3168"/>
                  </a:lnTo>
                  <a:lnTo>
                    <a:pt x="8192" y="3787"/>
                  </a:lnTo>
                  <a:lnTo>
                    <a:pt x="7549" y="3787"/>
                  </a:lnTo>
                  <a:cubicBezTo>
                    <a:pt x="7383" y="4739"/>
                    <a:pt x="6644" y="5525"/>
                    <a:pt x="5692" y="5644"/>
                  </a:cubicBezTo>
                  <a:lnTo>
                    <a:pt x="5692" y="6287"/>
                  </a:lnTo>
                  <a:lnTo>
                    <a:pt x="5073" y="6287"/>
                  </a:lnTo>
                  <a:lnTo>
                    <a:pt x="5073" y="5644"/>
                  </a:lnTo>
                  <a:cubicBezTo>
                    <a:pt x="4120" y="5478"/>
                    <a:pt x="3334" y="4739"/>
                    <a:pt x="3215" y="3787"/>
                  </a:cubicBezTo>
                  <a:lnTo>
                    <a:pt x="2572" y="3787"/>
                  </a:lnTo>
                  <a:lnTo>
                    <a:pt x="2572" y="3168"/>
                  </a:lnTo>
                  <a:lnTo>
                    <a:pt x="3215" y="3168"/>
                  </a:lnTo>
                  <a:cubicBezTo>
                    <a:pt x="3382" y="2215"/>
                    <a:pt x="4120" y="1429"/>
                    <a:pt x="5073" y="1310"/>
                  </a:cubicBezTo>
                  <a:lnTo>
                    <a:pt x="5073" y="667"/>
                  </a:lnTo>
                  <a:close/>
                  <a:moveTo>
                    <a:pt x="5358" y="0"/>
                  </a:moveTo>
                  <a:cubicBezTo>
                    <a:pt x="2453" y="0"/>
                    <a:pt x="214" y="3168"/>
                    <a:pt x="119" y="3287"/>
                  </a:cubicBezTo>
                  <a:lnTo>
                    <a:pt x="0" y="3454"/>
                  </a:lnTo>
                  <a:lnTo>
                    <a:pt x="119" y="3644"/>
                  </a:lnTo>
                  <a:cubicBezTo>
                    <a:pt x="214" y="3787"/>
                    <a:pt x="2453" y="6907"/>
                    <a:pt x="5358" y="6907"/>
                  </a:cubicBezTo>
                  <a:cubicBezTo>
                    <a:pt x="8287" y="6907"/>
                    <a:pt x="10526" y="3763"/>
                    <a:pt x="10597" y="3644"/>
                  </a:cubicBezTo>
                  <a:lnTo>
                    <a:pt x="10717" y="3454"/>
                  </a:lnTo>
                  <a:lnTo>
                    <a:pt x="10597" y="3287"/>
                  </a:lnTo>
                  <a:cubicBezTo>
                    <a:pt x="10526" y="3168"/>
                    <a:pt x="8287" y="0"/>
                    <a:pt x="5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3215338" y="1716623"/>
              <a:ext cx="66572" cy="65734"/>
            </a:xfrm>
            <a:custGeom>
              <a:avLst/>
              <a:gdLst/>
              <a:ahLst/>
              <a:cxnLst/>
              <a:rect l="l" t="t" r="r" b="b"/>
              <a:pathLst>
                <a:path w="1906" h="1882" extrusionOk="0">
                  <a:moveTo>
                    <a:pt x="0" y="0"/>
                  </a:moveTo>
                  <a:lnTo>
                    <a:pt x="0" y="1882"/>
                  </a:lnTo>
                  <a:lnTo>
                    <a:pt x="643" y="1882"/>
                  </a:lnTo>
                  <a:lnTo>
                    <a:pt x="643" y="619"/>
                  </a:lnTo>
                  <a:lnTo>
                    <a:pt x="1905" y="61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3523084" y="1716623"/>
              <a:ext cx="66572" cy="65734"/>
            </a:xfrm>
            <a:custGeom>
              <a:avLst/>
              <a:gdLst/>
              <a:ahLst/>
              <a:cxnLst/>
              <a:rect l="l" t="t" r="r" b="b"/>
              <a:pathLst>
                <a:path w="1906" h="1882" extrusionOk="0">
                  <a:moveTo>
                    <a:pt x="0" y="0"/>
                  </a:moveTo>
                  <a:lnTo>
                    <a:pt x="0" y="619"/>
                  </a:lnTo>
                  <a:lnTo>
                    <a:pt x="1286" y="619"/>
                  </a:lnTo>
                  <a:lnTo>
                    <a:pt x="1286" y="1882"/>
                  </a:lnTo>
                  <a:lnTo>
                    <a:pt x="1906" y="1882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3215338" y="1936212"/>
              <a:ext cx="66572" cy="65734"/>
            </a:xfrm>
            <a:custGeom>
              <a:avLst/>
              <a:gdLst/>
              <a:ahLst/>
              <a:cxnLst/>
              <a:rect l="l" t="t" r="r" b="b"/>
              <a:pathLst>
                <a:path w="1906" h="1882" extrusionOk="0">
                  <a:moveTo>
                    <a:pt x="0" y="0"/>
                  </a:moveTo>
                  <a:lnTo>
                    <a:pt x="0" y="1882"/>
                  </a:lnTo>
                  <a:lnTo>
                    <a:pt x="1905" y="1882"/>
                  </a:lnTo>
                  <a:lnTo>
                    <a:pt x="1905" y="1286"/>
                  </a:lnTo>
                  <a:lnTo>
                    <a:pt x="619" y="1286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3523084" y="1937050"/>
              <a:ext cx="66572" cy="65734"/>
            </a:xfrm>
            <a:custGeom>
              <a:avLst/>
              <a:gdLst/>
              <a:ahLst/>
              <a:cxnLst/>
              <a:rect l="l" t="t" r="r" b="b"/>
              <a:pathLst>
                <a:path w="1906" h="1882" extrusionOk="0">
                  <a:moveTo>
                    <a:pt x="1286" y="0"/>
                  </a:moveTo>
                  <a:lnTo>
                    <a:pt x="1286" y="1262"/>
                  </a:lnTo>
                  <a:lnTo>
                    <a:pt x="0" y="1262"/>
                  </a:lnTo>
                  <a:lnTo>
                    <a:pt x="0" y="1881"/>
                  </a:lnTo>
                  <a:lnTo>
                    <a:pt x="1906" y="1881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2"/>
          <p:cNvGrpSpPr/>
          <p:nvPr/>
        </p:nvGrpSpPr>
        <p:grpSpPr>
          <a:xfrm>
            <a:off x="1118955" y="2074271"/>
            <a:ext cx="547416" cy="547405"/>
            <a:chOff x="6440124" y="3501595"/>
            <a:chExt cx="374353" cy="375992"/>
          </a:xfrm>
        </p:grpSpPr>
        <p:sp>
          <p:nvSpPr>
            <p:cNvPr id="563" name="Google Shape;563;p42"/>
            <p:cNvSpPr/>
            <p:nvPr/>
          </p:nvSpPr>
          <p:spPr>
            <a:xfrm>
              <a:off x="6549098" y="3634701"/>
              <a:ext cx="21655" cy="65734"/>
            </a:xfrm>
            <a:custGeom>
              <a:avLst/>
              <a:gdLst/>
              <a:ahLst/>
              <a:cxnLst/>
              <a:rect l="l" t="t" r="r" b="b"/>
              <a:pathLst>
                <a:path w="620" h="1882" extrusionOk="0">
                  <a:moveTo>
                    <a:pt x="0" y="0"/>
                  </a:moveTo>
                  <a:lnTo>
                    <a:pt x="0" y="1882"/>
                  </a:lnTo>
                  <a:lnTo>
                    <a:pt x="620" y="1882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6545780" y="3678780"/>
              <a:ext cx="156405" cy="198807"/>
            </a:xfrm>
            <a:custGeom>
              <a:avLst/>
              <a:gdLst/>
              <a:ahLst/>
              <a:cxnLst/>
              <a:rect l="l" t="t" r="r" b="b"/>
              <a:pathLst>
                <a:path w="4478" h="5692" extrusionOk="0">
                  <a:moveTo>
                    <a:pt x="2572" y="0"/>
                  </a:moveTo>
                  <a:lnTo>
                    <a:pt x="2572" y="620"/>
                  </a:lnTo>
                  <a:lnTo>
                    <a:pt x="3811" y="620"/>
                  </a:lnTo>
                  <a:lnTo>
                    <a:pt x="3811" y="1882"/>
                  </a:lnTo>
                  <a:lnTo>
                    <a:pt x="3477" y="1882"/>
                  </a:lnTo>
                  <a:cubicBezTo>
                    <a:pt x="2977" y="1882"/>
                    <a:pt x="2525" y="2287"/>
                    <a:pt x="2525" y="2810"/>
                  </a:cubicBezTo>
                  <a:lnTo>
                    <a:pt x="2525" y="3144"/>
                  </a:lnTo>
                  <a:lnTo>
                    <a:pt x="1905" y="3144"/>
                  </a:lnTo>
                  <a:lnTo>
                    <a:pt x="1905" y="2810"/>
                  </a:lnTo>
                  <a:cubicBezTo>
                    <a:pt x="1905" y="2048"/>
                    <a:pt x="2453" y="1429"/>
                    <a:pt x="3168" y="1286"/>
                  </a:cubicBezTo>
                  <a:lnTo>
                    <a:pt x="3168" y="1239"/>
                  </a:lnTo>
                  <a:lnTo>
                    <a:pt x="0" y="1239"/>
                  </a:lnTo>
                  <a:lnTo>
                    <a:pt x="0" y="2191"/>
                  </a:lnTo>
                  <a:lnTo>
                    <a:pt x="95" y="2191"/>
                  </a:lnTo>
                  <a:cubicBezTo>
                    <a:pt x="95" y="2525"/>
                    <a:pt x="262" y="2858"/>
                    <a:pt x="572" y="3001"/>
                  </a:cubicBezTo>
                  <a:lnTo>
                    <a:pt x="715" y="3096"/>
                  </a:lnTo>
                  <a:lnTo>
                    <a:pt x="715" y="5525"/>
                  </a:lnTo>
                  <a:cubicBezTo>
                    <a:pt x="1096" y="5621"/>
                    <a:pt x="1501" y="5692"/>
                    <a:pt x="1882" y="5692"/>
                  </a:cubicBezTo>
                  <a:lnTo>
                    <a:pt x="2691" y="5692"/>
                  </a:lnTo>
                  <a:cubicBezTo>
                    <a:pt x="3096" y="5692"/>
                    <a:pt x="3477" y="5621"/>
                    <a:pt x="3834" y="5525"/>
                  </a:cubicBezTo>
                  <a:lnTo>
                    <a:pt x="3834" y="3096"/>
                  </a:lnTo>
                  <a:lnTo>
                    <a:pt x="4001" y="3001"/>
                  </a:lnTo>
                  <a:cubicBezTo>
                    <a:pt x="4287" y="2810"/>
                    <a:pt x="4477" y="2525"/>
                    <a:pt x="4477" y="2191"/>
                  </a:cubicBezTo>
                  <a:lnTo>
                    <a:pt x="4477" y="334"/>
                  </a:lnTo>
                  <a:cubicBezTo>
                    <a:pt x="4477" y="143"/>
                    <a:pt x="4311" y="0"/>
                    <a:pt x="4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6592338" y="3634701"/>
              <a:ext cx="22493" cy="65734"/>
            </a:xfrm>
            <a:custGeom>
              <a:avLst/>
              <a:gdLst/>
              <a:ahLst/>
              <a:cxnLst/>
              <a:rect l="l" t="t" r="r" b="b"/>
              <a:pathLst>
                <a:path w="644" h="1882" extrusionOk="0">
                  <a:moveTo>
                    <a:pt x="1" y="0"/>
                  </a:moveTo>
                  <a:lnTo>
                    <a:pt x="1" y="1882"/>
                  </a:lnTo>
                  <a:lnTo>
                    <a:pt x="644" y="1882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6681334" y="3634701"/>
              <a:ext cx="21690" cy="24135"/>
            </a:xfrm>
            <a:custGeom>
              <a:avLst/>
              <a:gdLst/>
              <a:ahLst/>
              <a:cxnLst/>
              <a:rect l="l" t="t" r="r" b="b"/>
              <a:pathLst>
                <a:path w="621" h="691" extrusionOk="0">
                  <a:moveTo>
                    <a:pt x="1" y="0"/>
                  </a:moveTo>
                  <a:lnTo>
                    <a:pt x="1" y="643"/>
                  </a:lnTo>
                  <a:lnTo>
                    <a:pt x="311" y="643"/>
                  </a:lnTo>
                  <a:cubicBezTo>
                    <a:pt x="406" y="643"/>
                    <a:pt x="525" y="667"/>
                    <a:pt x="620" y="691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6440124" y="3501595"/>
              <a:ext cx="374353" cy="364364"/>
            </a:xfrm>
            <a:custGeom>
              <a:avLst/>
              <a:gdLst/>
              <a:ahLst/>
              <a:cxnLst/>
              <a:rect l="l" t="t" r="r" b="b"/>
              <a:pathLst>
                <a:path w="10718" h="10432" extrusionOk="0">
                  <a:moveTo>
                    <a:pt x="3144" y="1"/>
                  </a:moveTo>
                  <a:lnTo>
                    <a:pt x="2573" y="882"/>
                  </a:lnTo>
                  <a:cubicBezTo>
                    <a:pt x="2192" y="1430"/>
                    <a:pt x="1835" y="1882"/>
                    <a:pt x="1501" y="2311"/>
                  </a:cubicBezTo>
                  <a:cubicBezTo>
                    <a:pt x="668" y="3311"/>
                    <a:pt x="1" y="4145"/>
                    <a:pt x="1" y="5812"/>
                  </a:cubicBezTo>
                  <a:cubicBezTo>
                    <a:pt x="1" y="7907"/>
                    <a:pt x="1334" y="9717"/>
                    <a:pt x="3144" y="10432"/>
                  </a:cubicBezTo>
                  <a:lnTo>
                    <a:pt x="3144" y="8550"/>
                  </a:lnTo>
                  <a:cubicBezTo>
                    <a:pt x="2763" y="8264"/>
                    <a:pt x="2525" y="7788"/>
                    <a:pt x="2525" y="7312"/>
                  </a:cubicBezTo>
                  <a:lnTo>
                    <a:pt x="2525" y="3216"/>
                  </a:lnTo>
                  <a:lnTo>
                    <a:pt x="8169" y="3216"/>
                  </a:lnTo>
                  <a:lnTo>
                    <a:pt x="8169" y="7312"/>
                  </a:lnTo>
                  <a:cubicBezTo>
                    <a:pt x="8169" y="7812"/>
                    <a:pt x="7931" y="8264"/>
                    <a:pt x="7550" y="8550"/>
                  </a:cubicBezTo>
                  <a:lnTo>
                    <a:pt x="7550" y="10432"/>
                  </a:lnTo>
                  <a:cubicBezTo>
                    <a:pt x="9408" y="9717"/>
                    <a:pt x="10717" y="7907"/>
                    <a:pt x="10717" y="5812"/>
                  </a:cubicBezTo>
                  <a:cubicBezTo>
                    <a:pt x="10717" y="4168"/>
                    <a:pt x="10027" y="3335"/>
                    <a:pt x="9217" y="2335"/>
                  </a:cubicBezTo>
                  <a:cubicBezTo>
                    <a:pt x="8860" y="1906"/>
                    <a:pt x="8479" y="1430"/>
                    <a:pt x="8098" y="882"/>
                  </a:cubicBezTo>
                  <a:lnTo>
                    <a:pt x="7526" y="1"/>
                  </a:lnTo>
                  <a:lnTo>
                    <a:pt x="7526" y="1882"/>
                  </a:lnTo>
                  <a:cubicBezTo>
                    <a:pt x="6478" y="1882"/>
                    <a:pt x="5645" y="1049"/>
                    <a:pt x="5645" y="1"/>
                  </a:cubicBezTo>
                  <a:lnTo>
                    <a:pt x="5026" y="1"/>
                  </a:lnTo>
                  <a:cubicBezTo>
                    <a:pt x="5026" y="1049"/>
                    <a:pt x="4192" y="1882"/>
                    <a:pt x="3144" y="1882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6637255" y="3634701"/>
              <a:ext cx="21655" cy="22493"/>
            </a:xfrm>
            <a:custGeom>
              <a:avLst/>
              <a:gdLst/>
              <a:ahLst/>
              <a:cxnLst/>
              <a:rect l="l" t="t" r="r" b="b"/>
              <a:pathLst>
                <a:path w="620" h="644" extrusionOk="0">
                  <a:moveTo>
                    <a:pt x="1" y="0"/>
                  </a:moveTo>
                  <a:lnTo>
                    <a:pt x="1" y="643"/>
                  </a:lnTo>
                  <a:lnTo>
                    <a:pt x="620" y="643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42"/>
          <p:cNvGrpSpPr/>
          <p:nvPr/>
        </p:nvGrpSpPr>
        <p:grpSpPr>
          <a:xfrm>
            <a:off x="1162725" y="3437910"/>
            <a:ext cx="488987" cy="544970"/>
            <a:chOff x="3155437" y="3500789"/>
            <a:chExt cx="334396" cy="374318"/>
          </a:xfrm>
        </p:grpSpPr>
        <p:sp>
          <p:nvSpPr>
            <p:cNvPr id="570" name="Google Shape;570;p42"/>
            <p:cNvSpPr/>
            <p:nvPr/>
          </p:nvSpPr>
          <p:spPr>
            <a:xfrm>
              <a:off x="3269371" y="3590623"/>
              <a:ext cx="53299" cy="34962"/>
            </a:xfrm>
            <a:custGeom>
              <a:avLst/>
              <a:gdLst/>
              <a:ahLst/>
              <a:cxnLst/>
              <a:rect l="l" t="t" r="r" b="b"/>
              <a:pathLst>
                <a:path w="1526" h="1001" extrusionOk="0">
                  <a:moveTo>
                    <a:pt x="1" y="0"/>
                  </a:moveTo>
                  <a:lnTo>
                    <a:pt x="763" y="10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3263573" y="3655483"/>
              <a:ext cx="66572" cy="66572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524"/>
                  </a:moveTo>
                  <a:lnTo>
                    <a:pt x="1405" y="953"/>
                  </a:lnTo>
                  <a:lnTo>
                    <a:pt x="953" y="1406"/>
                  </a:lnTo>
                  <a:lnTo>
                    <a:pt x="500" y="953"/>
                  </a:lnTo>
                  <a:lnTo>
                    <a:pt x="953" y="524"/>
                  </a:lnTo>
                  <a:close/>
                  <a:moveTo>
                    <a:pt x="953" y="1"/>
                  </a:moveTo>
                  <a:cubicBezTo>
                    <a:pt x="453" y="1"/>
                    <a:pt x="0" y="429"/>
                    <a:pt x="0" y="953"/>
                  </a:cubicBezTo>
                  <a:cubicBezTo>
                    <a:pt x="0" y="1501"/>
                    <a:pt x="405" y="1906"/>
                    <a:pt x="953" y="1906"/>
                  </a:cubicBezTo>
                  <a:cubicBezTo>
                    <a:pt x="1477" y="1906"/>
                    <a:pt x="1905" y="1501"/>
                    <a:pt x="1905" y="953"/>
                  </a:cubicBezTo>
                  <a:cubicBezTo>
                    <a:pt x="1905" y="429"/>
                    <a:pt x="1453" y="1"/>
                    <a:pt x="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3227807" y="3594779"/>
              <a:ext cx="49946" cy="54906"/>
            </a:xfrm>
            <a:custGeom>
              <a:avLst/>
              <a:gdLst/>
              <a:ahLst/>
              <a:cxnLst/>
              <a:rect l="l" t="t" r="r" b="b"/>
              <a:pathLst>
                <a:path w="1430" h="1572" extrusionOk="0">
                  <a:moveTo>
                    <a:pt x="524" y="0"/>
                  </a:moveTo>
                  <a:lnTo>
                    <a:pt x="0" y="381"/>
                  </a:lnTo>
                  <a:lnTo>
                    <a:pt x="905" y="1572"/>
                  </a:lnTo>
                  <a:cubicBezTo>
                    <a:pt x="1048" y="1381"/>
                    <a:pt x="1239" y="1310"/>
                    <a:pt x="1429" y="1215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2"/>
            <p:cNvSpPr/>
            <p:nvPr/>
          </p:nvSpPr>
          <p:spPr>
            <a:xfrm>
              <a:off x="3155437" y="3500789"/>
              <a:ext cx="334396" cy="374318"/>
            </a:xfrm>
            <a:custGeom>
              <a:avLst/>
              <a:gdLst/>
              <a:ahLst/>
              <a:cxnLst/>
              <a:rect l="l" t="t" r="r" b="b"/>
              <a:pathLst>
                <a:path w="9574" h="10717" extrusionOk="0">
                  <a:moveTo>
                    <a:pt x="5525" y="1929"/>
                  </a:moveTo>
                  <a:lnTo>
                    <a:pt x="6883" y="2953"/>
                  </a:lnTo>
                  <a:lnTo>
                    <a:pt x="5502" y="4787"/>
                  </a:lnTo>
                  <a:cubicBezTo>
                    <a:pt x="5597" y="4977"/>
                    <a:pt x="5621" y="5192"/>
                    <a:pt x="5621" y="5430"/>
                  </a:cubicBezTo>
                  <a:cubicBezTo>
                    <a:pt x="5621" y="6287"/>
                    <a:pt x="4906" y="7001"/>
                    <a:pt x="4049" y="7001"/>
                  </a:cubicBezTo>
                  <a:cubicBezTo>
                    <a:pt x="3168" y="7001"/>
                    <a:pt x="2453" y="6287"/>
                    <a:pt x="2453" y="5430"/>
                  </a:cubicBezTo>
                  <a:cubicBezTo>
                    <a:pt x="2453" y="5215"/>
                    <a:pt x="2501" y="5001"/>
                    <a:pt x="2572" y="4787"/>
                  </a:cubicBezTo>
                  <a:lnTo>
                    <a:pt x="1215" y="2929"/>
                  </a:lnTo>
                  <a:lnTo>
                    <a:pt x="2549" y="1929"/>
                  </a:lnTo>
                  <a:close/>
                  <a:moveTo>
                    <a:pt x="4073" y="0"/>
                  </a:moveTo>
                  <a:cubicBezTo>
                    <a:pt x="1810" y="0"/>
                    <a:pt x="0" y="1858"/>
                    <a:pt x="0" y="4072"/>
                  </a:cubicBezTo>
                  <a:cubicBezTo>
                    <a:pt x="0" y="5192"/>
                    <a:pt x="453" y="6263"/>
                    <a:pt x="1239" y="7025"/>
                  </a:cubicBezTo>
                  <a:lnTo>
                    <a:pt x="1239" y="10717"/>
                  </a:lnTo>
                  <a:lnTo>
                    <a:pt x="5621" y="10717"/>
                  </a:lnTo>
                  <a:lnTo>
                    <a:pt x="5621" y="8835"/>
                  </a:lnTo>
                  <a:lnTo>
                    <a:pt x="7192" y="8835"/>
                  </a:lnTo>
                  <a:cubicBezTo>
                    <a:pt x="7716" y="8835"/>
                    <a:pt x="8145" y="8430"/>
                    <a:pt x="8145" y="7883"/>
                  </a:cubicBezTo>
                  <a:lnTo>
                    <a:pt x="8145" y="6811"/>
                  </a:lnTo>
                  <a:lnTo>
                    <a:pt x="9574" y="6097"/>
                  </a:lnTo>
                  <a:lnTo>
                    <a:pt x="8145" y="4001"/>
                  </a:lnTo>
                  <a:cubicBezTo>
                    <a:pt x="8097" y="1786"/>
                    <a:pt x="6287" y="0"/>
                    <a:pt x="4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3315126" y="3593103"/>
              <a:ext cx="49946" cy="55779"/>
            </a:xfrm>
            <a:custGeom>
              <a:avLst/>
              <a:gdLst/>
              <a:ahLst/>
              <a:cxnLst/>
              <a:rect l="l" t="t" r="r" b="b"/>
              <a:pathLst>
                <a:path w="1430" h="1597" extrusionOk="0">
                  <a:moveTo>
                    <a:pt x="930" y="0"/>
                  </a:moveTo>
                  <a:lnTo>
                    <a:pt x="1" y="1239"/>
                  </a:lnTo>
                  <a:cubicBezTo>
                    <a:pt x="191" y="1358"/>
                    <a:pt x="358" y="1429"/>
                    <a:pt x="549" y="1596"/>
                  </a:cubicBezTo>
                  <a:lnTo>
                    <a:pt x="1430" y="405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MIS</a:t>
            </a:r>
            <a:r>
              <a:rPr lang="en" b="1" dirty="0">
                <a:solidFill>
                  <a:schemeClr val="lt2"/>
                </a:solidFill>
              </a:rPr>
              <a:t>CONCEPTIONS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495" name="Google Shape;495;p39"/>
          <p:cNvSpPr txBox="1">
            <a:spLocks noGrp="1"/>
          </p:cNvSpPr>
          <p:nvPr>
            <p:ph type="subTitle" idx="1"/>
          </p:nvPr>
        </p:nvSpPr>
        <p:spPr>
          <a:xfrm>
            <a:off x="4636278" y="2881528"/>
            <a:ext cx="3420000" cy="1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7C66A"/>
                </a:solidFill>
              </a:rPr>
              <a:t>There is something going wrong that is affecting my personality</a:t>
            </a:r>
            <a:endParaRPr b="1" dirty="0">
              <a:solidFill>
                <a:srgbClr val="F7C66A"/>
              </a:solidFill>
            </a:endParaRPr>
          </a:p>
        </p:txBody>
      </p:sp>
      <p:sp>
        <p:nvSpPr>
          <p:cNvPr id="496" name="Google Shape;496;p39"/>
          <p:cNvSpPr txBox="1">
            <a:spLocks noGrp="1"/>
          </p:cNvSpPr>
          <p:nvPr>
            <p:ph type="subTitle" idx="2"/>
          </p:nvPr>
        </p:nvSpPr>
        <p:spPr>
          <a:xfrm>
            <a:off x="1078906" y="2881528"/>
            <a:ext cx="3422400" cy="1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There is something wrong with my personality and so there is something wrong with me</a:t>
            </a:r>
            <a:endParaRPr b="1" dirty="0"/>
          </a:p>
        </p:txBody>
      </p:sp>
      <p:sp>
        <p:nvSpPr>
          <p:cNvPr id="497" name="Google Shape;497;p39"/>
          <p:cNvSpPr txBox="1">
            <a:spLocks noGrp="1"/>
          </p:cNvSpPr>
          <p:nvPr>
            <p:ph type="subTitle" idx="3"/>
          </p:nvPr>
        </p:nvSpPr>
        <p:spPr>
          <a:xfrm>
            <a:off x="4433914" y="2394463"/>
            <a:ext cx="3420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7C66A"/>
                </a:solidFill>
              </a:rPr>
              <a:t>REALITY</a:t>
            </a:r>
            <a:endParaRPr b="1" dirty="0">
              <a:solidFill>
                <a:srgbClr val="F7C66A"/>
              </a:solidFill>
            </a:endParaRPr>
          </a:p>
        </p:txBody>
      </p:sp>
      <p:sp>
        <p:nvSpPr>
          <p:cNvPr id="498" name="Google Shape;498;p39"/>
          <p:cNvSpPr txBox="1">
            <a:spLocks noGrp="1"/>
          </p:cNvSpPr>
          <p:nvPr>
            <p:ph type="subTitle" idx="4"/>
          </p:nvPr>
        </p:nvSpPr>
        <p:spPr>
          <a:xfrm>
            <a:off x="1078906" y="2394463"/>
            <a:ext cx="34224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MYTH</a:t>
            </a:r>
            <a:endParaRPr b="1" dirty="0"/>
          </a:p>
        </p:txBody>
      </p:sp>
      <p:grpSp>
        <p:nvGrpSpPr>
          <p:cNvPr id="508" name="Google Shape;508;p39"/>
          <p:cNvGrpSpPr/>
          <p:nvPr/>
        </p:nvGrpSpPr>
        <p:grpSpPr>
          <a:xfrm flipV="1">
            <a:off x="2515780" y="1799188"/>
            <a:ext cx="548651" cy="488895"/>
            <a:chOff x="7988914" y="1716623"/>
            <a:chExt cx="375995" cy="333558"/>
          </a:xfrm>
        </p:grpSpPr>
        <p:sp>
          <p:nvSpPr>
            <p:cNvPr id="509" name="Google Shape;509;p39"/>
            <p:cNvSpPr/>
            <p:nvPr/>
          </p:nvSpPr>
          <p:spPr>
            <a:xfrm>
              <a:off x="8255062" y="1716623"/>
              <a:ext cx="109847" cy="111489"/>
            </a:xfrm>
            <a:custGeom>
              <a:avLst/>
              <a:gdLst/>
              <a:ahLst/>
              <a:cxnLst/>
              <a:rect l="l" t="t" r="r" b="b"/>
              <a:pathLst>
                <a:path w="3145" h="3192" extrusionOk="0">
                  <a:moveTo>
                    <a:pt x="1549" y="0"/>
                  </a:moveTo>
                  <a:lnTo>
                    <a:pt x="1049" y="1048"/>
                  </a:lnTo>
                  <a:lnTo>
                    <a:pt x="1" y="1215"/>
                  </a:lnTo>
                  <a:lnTo>
                    <a:pt x="739" y="2024"/>
                  </a:lnTo>
                  <a:lnTo>
                    <a:pt x="549" y="3191"/>
                  </a:lnTo>
                  <a:lnTo>
                    <a:pt x="1573" y="2644"/>
                  </a:lnTo>
                  <a:lnTo>
                    <a:pt x="2621" y="3191"/>
                  </a:lnTo>
                  <a:lnTo>
                    <a:pt x="2621" y="3191"/>
                  </a:lnTo>
                  <a:lnTo>
                    <a:pt x="2406" y="2024"/>
                  </a:lnTo>
                  <a:lnTo>
                    <a:pt x="3145" y="1215"/>
                  </a:lnTo>
                  <a:lnTo>
                    <a:pt x="2120" y="1048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7988914" y="1852211"/>
              <a:ext cx="88192" cy="197166"/>
            </a:xfrm>
            <a:custGeom>
              <a:avLst/>
              <a:gdLst/>
              <a:ahLst/>
              <a:cxnLst/>
              <a:rect l="l" t="t" r="r" b="b"/>
              <a:pathLst>
                <a:path w="2525" h="5645" extrusionOk="0">
                  <a:moveTo>
                    <a:pt x="1906" y="3763"/>
                  </a:moveTo>
                  <a:lnTo>
                    <a:pt x="1906" y="4406"/>
                  </a:lnTo>
                  <a:lnTo>
                    <a:pt x="1286" y="4406"/>
                  </a:lnTo>
                  <a:lnTo>
                    <a:pt x="1286" y="3763"/>
                  </a:lnTo>
                  <a:close/>
                  <a:moveTo>
                    <a:pt x="0" y="0"/>
                  </a:moveTo>
                  <a:lnTo>
                    <a:pt x="0" y="5644"/>
                  </a:lnTo>
                  <a:lnTo>
                    <a:pt x="2525" y="5644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8230962" y="1852211"/>
              <a:ext cx="89030" cy="33286"/>
            </a:xfrm>
            <a:custGeom>
              <a:avLst/>
              <a:gdLst/>
              <a:ahLst/>
              <a:cxnLst/>
              <a:rect l="l" t="t" r="r" b="b"/>
              <a:pathLst>
                <a:path w="2549" h="953" extrusionOk="0">
                  <a:moveTo>
                    <a:pt x="0" y="0"/>
                  </a:moveTo>
                  <a:lnTo>
                    <a:pt x="0" y="953"/>
                  </a:lnTo>
                  <a:lnTo>
                    <a:pt x="2549" y="953"/>
                  </a:lnTo>
                  <a:lnTo>
                    <a:pt x="25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8230962" y="1907082"/>
              <a:ext cx="89030" cy="33321"/>
            </a:xfrm>
            <a:custGeom>
              <a:avLst/>
              <a:gdLst/>
              <a:ahLst/>
              <a:cxnLst/>
              <a:rect l="l" t="t" r="r" b="b"/>
              <a:pathLst>
                <a:path w="2549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549" y="953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8230962" y="1961150"/>
              <a:ext cx="89030" cy="33321"/>
            </a:xfrm>
            <a:custGeom>
              <a:avLst/>
              <a:gdLst/>
              <a:ahLst/>
              <a:cxnLst/>
              <a:rect l="l" t="t" r="r" b="b"/>
              <a:pathLst>
                <a:path w="2549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549" y="953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8097888" y="1741561"/>
              <a:ext cx="111489" cy="308619"/>
            </a:xfrm>
            <a:custGeom>
              <a:avLst/>
              <a:gdLst/>
              <a:ahLst/>
              <a:cxnLst/>
              <a:rect l="l" t="t" r="r" b="b"/>
              <a:pathLst>
                <a:path w="3192" h="8836" extrusionOk="0">
                  <a:moveTo>
                    <a:pt x="1905" y="1"/>
                  </a:moveTo>
                  <a:lnTo>
                    <a:pt x="1905" y="2096"/>
                  </a:lnTo>
                  <a:lnTo>
                    <a:pt x="500" y="3478"/>
                  </a:lnTo>
                  <a:lnTo>
                    <a:pt x="0" y="3478"/>
                  </a:lnTo>
                  <a:lnTo>
                    <a:pt x="0" y="8217"/>
                  </a:lnTo>
                  <a:lnTo>
                    <a:pt x="810" y="8217"/>
                  </a:lnTo>
                  <a:lnTo>
                    <a:pt x="1429" y="8836"/>
                  </a:lnTo>
                  <a:lnTo>
                    <a:pt x="3144" y="8836"/>
                  </a:lnTo>
                  <a:lnTo>
                    <a:pt x="3144" y="5502"/>
                  </a:lnTo>
                  <a:lnTo>
                    <a:pt x="2096" y="6550"/>
                  </a:lnTo>
                  <a:lnTo>
                    <a:pt x="1643" y="6097"/>
                  </a:lnTo>
                  <a:lnTo>
                    <a:pt x="3144" y="4621"/>
                  </a:lnTo>
                  <a:cubicBezTo>
                    <a:pt x="3191" y="4526"/>
                    <a:pt x="3191" y="983"/>
                    <a:pt x="3191" y="953"/>
                  </a:cubicBezTo>
                  <a:lnTo>
                    <a:pt x="3191" y="953"/>
                  </a:lnTo>
                  <a:cubicBezTo>
                    <a:pt x="3191" y="953"/>
                    <a:pt x="3191" y="953"/>
                    <a:pt x="3191" y="953"/>
                  </a:cubicBezTo>
                  <a:cubicBezTo>
                    <a:pt x="3191" y="953"/>
                    <a:pt x="3191" y="953"/>
                    <a:pt x="3191" y="953"/>
                  </a:cubicBezTo>
                  <a:cubicBezTo>
                    <a:pt x="3191" y="953"/>
                    <a:pt x="3191" y="953"/>
                    <a:pt x="3191" y="953"/>
                  </a:cubicBezTo>
                  <a:lnTo>
                    <a:pt x="3191" y="953"/>
                  </a:lnTo>
                  <a:cubicBezTo>
                    <a:pt x="3191" y="405"/>
                    <a:pt x="2786" y="1"/>
                    <a:pt x="2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8230962" y="2016056"/>
              <a:ext cx="66572" cy="33321"/>
            </a:xfrm>
            <a:custGeom>
              <a:avLst/>
              <a:gdLst/>
              <a:ahLst/>
              <a:cxnLst/>
              <a:rect l="l" t="t" r="r" b="b"/>
              <a:pathLst>
                <a:path w="1906" h="954" extrusionOk="0">
                  <a:moveTo>
                    <a:pt x="0" y="0"/>
                  </a:moveTo>
                  <a:lnTo>
                    <a:pt x="0" y="953"/>
                  </a:lnTo>
                  <a:lnTo>
                    <a:pt x="1906" y="953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508;p39">
            <a:extLst>
              <a:ext uri="{FF2B5EF4-FFF2-40B4-BE49-F238E27FC236}">
                <a16:creationId xmlns:a16="http://schemas.microsoft.com/office/drawing/2014/main" id="{8E7C3EA1-C9A0-5DCD-D3B5-D117E3DB2EC8}"/>
              </a:ext>
            </a:extLst>
          </p:cNvPr>
          <p:cNvGrpSpPr/>
          <p:nvPr/>
        </p:nvGrpSpPr>
        <p:grpSpPr>
          <a:xfrm>
            <a:off x="5903557" y="1796117"/>
            <a:ext cx="548651" cy="488895"/>
            <a:chOff x="7988914" y="1716623"/>
            <a:chExt cx="375995" cy="333558"/>
          </a:xfrm>
          <a:solidFill>
            <a:srgbClr val="F7C66A"/>
          </a:solidFill>
        </p:grpSpPr>
        <p:sp>
          <p:nvSpPr>
            <p:cNvPr id="3" name="Google Shape;509;p39">
              <a:extLst>
                <a:ext uri="{FF2B5EF4-FFF2-40B4-BE49-F238E27FC236}">
                  <a16:creationId xmlns:a16="http://schemas.microsoft.com/office/drawing/2014/main" id="{DC18432C-2266-50AA-78DA-DBB749993B79}"/>
                </a:ext>
              </a:extLst>
            </p:cNvPr>
            <p:cNvSpPr/>
            <p:nvPr/>
          </p:nvSpPr>
          <p:spPr>
            <a:xfrm>
              <a:off x="8255062" y="1716623"/>
              <a:ext cx="109847" cy="111489"/>
            </a:xfrm>
            <a:custGeom>
              <a:avLst/>
              <a:gdLst/>
              <a:ahLst/>
              <a:cxnLst/>
              <a:rect l="l" t="t" r="r" b="b"/>
              <a:pathLst>
                <a:path w="3145" h="3192" extrusionOk="0">
                  <a:moveTo>
                    <a:pt x="1549" y="0"/>
                  </a:moveTo>
                  <a:lnTo>
                    <a:pt x="1049" y="1048"/>
                  </a:lnTo>
                  <a:lnTo>
                    <a:pt x="1" y="1215"/>
                  </a:lnTo>
                  <a:lnTo>
                    <a:pt x="739" y="2024"/>
                  </a:lnTo>
                  <a:lnTo>
                    <a:pt x="549" y="3191"/>
                  </a:lnTo>
                  <a:lnTo>
                    <a:pt x="1573" y="2644"/>
                  </a:lnTo>
                  <a:lnTo>
                    <a:pt x="2621" y="3191"/>
                  </a:lnTo>
                  <a:lnTo>
                    <a:pt x="2621" y="3191"/>
                  </a:lnTo>
                  <a:lnTo>
                    <a:pt x="2406" y="2024"/>
                  </a:lnTo>
                  <a:lnTo>
                    <a:pt x="3145" y="1215"/>
                  </a:lnTo>
                  <a:lnTo>
                    <a:pt x="2120" y="1048"/>
                  </a:lnTo>
                  <a:lnTo>
                    <a:pt x="15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10;p39">
              <a:extLst>
                <a:ext uri="{FF2B5EF4-FFF2-40B4-BE49-F238E27FC236}">
                  <a16:creationId xmlns:a16="http://schemas.microsoft.com/office/drawing/2014/main" id="{A06E529C-DC86-5282-C6DF-BB043098E133}"/>
                </a:ext>
              </a:extLst>
            </p:cNvPr>
            <p:cNvSpPr/>
            <p:nvPr/>
          </p:nvSpPr>
          <p:spPr>
            <a:xfrm>
              <a:off x="7988914" y="1852211"/>
              <a:ext cx="88192" cy="197166"/>
            </a:xfrm>
            <a:custGeom>
              <a:avLst/>
              <a:gdLst/>
              <a:ahLst/>
              <a:cxnLst/>
              <a:rect l="l" t="t" r="r" b="b"/>
              <a:pathLst>
                <a:path w="2525" h="5645" extrusionOk="0">
                  <a:moveTo>
                    <a:pt x="1906" y="3763"/>
                  </a:moveTo>
                  <a:lnTo>
                    <a:pt x="1906" y="4406"/>
                  </a:lnTo>
                  <a:lnTo>
                    <a:pt x="1286" y="4406"/>
                  </a:lnTo>
                  <a:lnTo>
                    <a:pt x="1286" y="3763"/>
                  </a:lnTo>
                  <a:close/>
                  <a:moveTo>
                    <a:pt x="0" y="0"/>
                  </a:moveTo>
                  <a:lnTo>
                    <a:pt x="0" y="5644"/>
                  </a:lnTo>
                  <a:lnTo>
                    <a:pt x="2525" y="5644"/>
                  </a:lnTo>
                  <a:lnTo>
                    <a:pt x="2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11;p39">
              <a:extLst>
                <a:ext uri="{FF2B5EF4-FFF2-40B4-BE49-F238E27FC236}">
                  <a16:creationId xmlns:a16="http://schemas.microsoft.com/office/drawing/2014/main" id="{ECEF3643-67DC-91A0-024A-59AD9AC2DF62}"/>
                </a:ext>
              </a:extLst>
            </p:cNvPr>
            <p:cNvSpPr/>
            <p:nvPr/>
          </p:nvSpPr>
          <p:spPr>
            <a:xfrm>
              <a:off x="8230962" y="1852211"/>
              <a:ext cx="89030" cy="33286"/>
            </a:xfrm>
            <a:custGeom>
              <a:avLst/>
              <a:gdLst/>
              <a:ahLst/>
              <a:cxnLst/>
              <a:rect l="l" t="t" r="r" b="b"/>
              <a:pathLst>
                <a:path w="2549" h="953" extrusionOk="0">
                  <a:moveTo>
                    <a:pt x="0" y="0"/>
                  </a:moveTo>
                  <a:lnTo>
                    <a:pt x="0" y="953"/>
                  </a:lnTo>
                  <a:lnTo>
                    <a:pt x="2549" y="953"/>
                  </a:lnTo>
                  <a:lnTo>
                    <a:pt x="25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12;p39">
              <a:extLst>
                <a:ext uri="{FF2B5EF4-FFF2-40B4-BE49-F238E27FC236}">
                  <a16:creationId xmlns:a16="http://schemas.microsoft.com/office/drawing/2014/main" id="{44A6843A-3A3D-A05A-8B14-B1E451565752}"/>
                </a:ext>
              </a:extLst>
            </p:cNvPr>
            <p:cNvSpPr/>
            <p:nvPr/>
          </p:nvSpPr>
          <p:spPr>
            <a:xfrm>
              <a:off x="8230962" y="1907082"/>
              <a:ext cx="89030" cy="33321"/>
            </a:xfrm>
            <a:custGeom>
              <a:avLst/>
              <a:gdLst/>
              <a:ahLst/>
              <a:cxnLst/>
              <a:rect l="l" t="t" r="r" b="b"/>
              <a:pathLst>
                <a:path w="2549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549" y="953"/>
                  </a:lnTo>
                  <a:lnTo>
                    <a:pt x="25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3;p39">
              <a:extLst>
                <a:ext uri="{FF2B5EF4-FFF2-40B4-BE49-F238E27FC236}">
                  <a16:creationId xmlns:a16="http://schemas.microsoft.com/office/drawing/2014/main" id="{0E87024A-A99B-985B-CA4E-5AB4FB76E62C}"/>
                </a:ext>
              </a:extLst>
            </p:cNvPr>
            <p:cNvSpPr/>
            <p:nvPr/>
          </p:nvSpPr>
          <p:spPr>
            <a:xfrm>
              <a:off x="8230962" y="1961150"/>
              <a:ext cx="89030" cy="33321"/>
            </a:xfrm>
            <a:custGeom>
              <a:avLst/>
              <a:gdLst/>
              <a:ahLst/>
              <a:cxnLst/>
              <a:rect l="l" t="t" r="r" b="b"/>
              <a:pathLst>
                <a:path w="2549" h="954" extrusionOk="0">
                  <a:moveTo>
                    <a:pt x="0" y="1"/>
                  </a:moveTo>
                  <a:lnTo>
                    <a:pt x="0" y="953"/>
                  </a:lnTo>
                  <a:lnTo>
                    <a:pt x="2549" y="953"/>
                  </a:lnTo>
                  <a:lnTo>
                    <a:pt x="25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4;p39">
              <a:extLst>
                <a:ext uri="{FF2B5EF4-FFF2-40B4-BE49-F238E27FC236}">
                  <a16:creationId xmlns:a16="http://schemas.microsoft.com/office/drawing/2014/main" id="{E0B47648-B3DC-A747-949B-8094C2C60899}"/>
                </a:ext>
              </a:extLst>
            </p:cNvPr>
            <p:cNvSpPr/>
            <p:nvPr/>
          </p:nvSpPr>
          <p:spPr>
            <a:xfrm>
              <a:off x="8097888" y="1741561"/>
              <a:ext cx="111489" cy="308619"/>
            </a:xfrm>
            <a:custGeom>
              <a:avLst/>
              <a:gdLst/>
              <a:ahLst/>
              <a:cxnLst/>
              <a:rect l="l" t="t" r="r" b="b"/>
              <a:pathLst>
                <a:path w="3192" h="8836" extrusionOk="0">
                  <a:moveTo>
                    <a:pt x="1905" y="1"/>
                  </a:moveTo>
                  <a:lnTo>
                    <a:pt x="1905" y="2096"/>
                  </a:lnTo>
                  <a:lnTo>
                    <a:pt x="500" y="3478"/>
                  </a:lnTo>
                  <a:lnTo>
                    <a:pt x="0" y="3478"/>
                  </a:lnTo>
                  <a:lnTo>
                    <a:pt x="0" y="8217"/>
                  </a:lnTo>
                  <a:lnTo>
                    <a:pt x="810" y="8217"/>
                  </a:lnTo>
                  <a:lnTo>
                    <a:pt x="1429" y="8836"/>
                  </a:lnTo>
                  <a:lnTo>
                    <a:pt x="3144" y="8836"/>
                  </a:lnTo>
                  <a:lnTo>
                    <a:pt x="3144" y="5502"/>
                  </a:lnTo>
                  <a:lnTo>
                    <a:pt x="2096" y="6550"/>
                  </a:lnTo>
                  <a:lnTo>
                    <a:pt x="1643" y="6097"/>
                  </a:lnTo>
                  <a:lnTo>
                    <a:pt x="3144" y="4621"/>
                  </a:lnTo>
                  <a:cubicBezTo>
                    <a:pt x="3191" y="4526"/>
                    <a:pt x="3191" y="983"/>
                    <a:pt x="3191" y="953"/>
                  </a:cubicBezTo>
                  <a:lnTo>
                    <a:pt x="3191" y="953"/>
                  </a:lnTo>
                  <a:cubicBezTo>
                    <a:pt x="3191" y="953"/>
                    <a:pt x="3191" y="953"/>
                    <a:pt x="3191" y="953"/>
                  </a:cubicBezTo>
                  <a:cubicBezTo>
                    <a:pt x="3191" y="953"/>
                    <a:pt x="3191" y="953"/>
                    <a:pt x="3191" y="953"/>
                  </a:cubicBezTo>
                  <a:cubicBezTo>
                    <a:pt x="3191" y="953"/>
                    <a:pt x="3191" y="953"/>
                    <a:pt x="3191" y="953"/>
                  </a:cubicBezTo>
                  <a:lnTo>
                    <a:pt x="3191" y="953"/>
                  </a:lnTo>
                  <a:cubicBezTo>
                    <a:pt x="3191" y="405"/>
                    <a:pt x="2786" y="1"/>
                    <a:pt x="2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5;p39">
              <a:extLst>
                <a:ext uri="{FF2B5EF4-FFF2-40B4-BE49-F238E27FC236}">
                  <a16:creationId xmlns:a16="http://schemas.microsoft.com/office/drawing/2014/main" id="{37AC7D2D-3690-8731-CB6D-8EE0B5B9EE33}"/>
                </a:ext>
              </a:extLst>
            </p:cNvPr>
            <p:cNvSpPr/>
            <p:nvPr/>
          </p:nvSpPr>
          <p:spPr>
            <a:xfrm>
              <a:off x="8230962" y="2016056"/>
              <a:ext cx="66572" cy="33321"/>
            </a:xfrm>
            <a:custGeom>
              <a:avLst/>
              <a:gdLst/>
              <a:ahLst/>
              <a:cxnLst/>
              <a:rect l="l" t="t" r="r" b="b"/>
              <a:pathLst>
                <a:path w="1906" h="954" extrusionOk="0">
                  <a:moveTo>
                    <a:pt x="0" y="0"/>
                  </a:moveTo>
                  <a:lnTo>
                    <a:pt x="0" y="953"/>
                  </a:lnTo>
                  <a:lnTo>
                    <a:pt x="1906" y="953"/>
                  </a:lnTo>
                  <a:lnTo>
                    <a:pt x="19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2CEE9-9519-0176-F027-02A247F3E1CD}"/>
              </a:ext>
            </a:extLst>
          </p:cNvPr>
          <p:cNvCxnSpPr>
            <a:cxnSpLocks/>
          </p:cNvCxnSpPr>
          <p:nvPr/>
        </p:nvCxnSpPr>
        <p:spPr>
          <a:xfrm>
            <a:off x="4572000" y="1642535"/>
            <a:ext cx="0" cy="26193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Positive Thinking Workshop by Slidesgo">
  <a:themeElements>
    <a:clrScheme name="Simple Light">
      <a:dk1>
        <a:srgbClr val="455066"/>
      </a:dk1>
      <a:lt1>
        <a:srgbClr val="FDFBEC"/>
      </a:lt1>
      <a:dk2>
        <a:srgbClr val="EDC6B8"/>
      </a:dk2>
      <a:lt2>
        <a:srgbClr val="F7C66A"/>
      </a:lt2>
      <a:accent1>
        <a:srgbClr val="C9E6E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550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523</Words>
  <Application>Microsoft Office PowerPoint</Application>
  <PresentationFormat>On-screen Show (16:9)</PresentationFormat>
  <Paragraphs>127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Bebas Neue</vt:lpstr>
      <vt:lpstr>Lilita One</vt:lpstr>
      <vt:lpstr>Open Sans</vt:lpstr>
      <vt:lpstr>Poppins</vt:lpstr>
      <vt:lpstr>PT Sans</vt:lpstr>
      <vt:lpstr>Positive Thinking Workshop by Slidesgo</vt:lpstr>
      <vt:lpstr>A BRIEF INTRODUCTION TO PERSONALITY DISORDERS</vt:lpstr>
      <vt:lpstr>PowerPoint Presentation</vt:lpstr>
      <vt:lpstr>WHAT WE WILL COVER</vt:lpstr>
      <vt:lpstr>BACKGROUND What is a Personality Disorder and why is it important?</vt:lpstr>
      <vt:lpstr>PREVALENCE</vt:lpstr>
      <vt:lpstr>DEPRESSION VS EUPD</vt:lpstr>
      <vt:lpstr>—RUPI KAUR</vt:lpstr>
      <vt:lpstr>CHARACTERISTICS OF  PERSONALITY DISORDERS</vt:lpstr>
      <vt:lpstr>MISCONCEPTIONS</vt:lpstr>
      <vt:lpstr>TYPES OF PERSONALITY DISORDERS</vt:lpstr>
      <vt:lpstr>REMEMBER!</vt:lpstr>
      <vt:lpstr>EUPD / BPD</vt:lpstr>
      <vt:lpstr>DIAGNOSIS What are the clinical features of Emotionally Unstable Personality Disorder?</vt:lpstr>
      <vt:lpstr>SYMPTOMS OF EUPD</vt:lpstr>
      <vt:lpstr>SYMPTOMS OF EUPD</vt:lpstr>
      <vt:lpstr>SYMPTOMS OF EUPD</vt:lpstr>
      <vt:lpstr>NB:</vt:lpstr>
      <vt:lpstr>MANAGEMENT How to we treat Emotionally Unstable Personality Disorder?</vt:lpstr>
      <vt:lpstr>PowerPoint Presentation</vt:lpstr>
      <vt:lpstr>TREATMENT IN REALITY</vt:lpstr>
      <vt:lpstr>TREATMENT FOR EUPD</vt:lpstr>
      <vt:lpstr>WHAT TYPE OF THERAPY?</vt:lpstr>
      <vt:lpstr>—RUPI KAUR</vt:lpstr>
      <vt:lpstr>—RUPI KAUR</vt:lpstr>
      <vt:lpstr>PowerPoint Presentation</vt:lpstr>
      <vt:lpstr>EMOTIONAL REGULATION</vt:lpstr>
      <vt:lpstr>MEDICAL TREATMENT What is the role of medication for  Personality Disorders?</vt:lpstr>
      <vt:lpstr>MISCONCEPTIONS</vt:lpstr>
      <vt:lpstr>ANTIDEPRESSANTS</vt:lpstr>
      <vt:lpstr>TRAUMA THERAPY + / - MEDICATION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INTRODUCTION TO PERSONALITY DISORDERS</dc:title>
  <dc:creator>Glass James</dc:creator>
  <cp:lastModifiedBy>Katy Ross</cp:lastModifiedBy>
  <cp:revision>38</cp:revision>
  <dcterms:modified xsi:type="dcterms:W3CDTF">2023-05-19T08:07:46Z</dcterms:modified>
</cp:coreProperties>
</file>